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713307e9444e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8ef500e33d4a81"/>
  </p:sldMasterIdLst>
  <p:sldIdLst>
    <p:sldId xmlns:r="http://schemas.openxmlformats.org/officeDocument/2006/relationships" id="256" r:id="Rde9010f7b5e4477a"/>
    <p:sldId xmlns:r="http://schemas.openxmlformats.org/officeDocument/2006/relationships" id="257" r:id="R40625b3cc8ee4863"/>
    <p:sldId xmlns:r="http://schemas.openxmlformats.org/officeDocument/2006/relationships" id="258" r:id="R6ad0c285bbe04bb7"/>
    <p:sldId xmlns:r="http://schemas.openxmlformats.org/officeDocument/2006/relationships" id="259" r:id="R59f7a39be38e4273"/>
    <p:sldId xmlns:r="http://schemas.openxmlformats.org/officeDocument/2006/relationships" id="260" r:id="R40e65c9d92aa4888"/>
    <p:sldId xmlns:r="http://schemas.openxmlformats.org/officeDocument/2006/relationships" id="261" r:id="Red879e2e56914a20"/>
    <p:sldId xmlns:r="http://schemas.openxmlformats.org/officeDocument/2006/relationships" id="262" r:id="Rab6a3876b99641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8ef500e33d4a81" /><Relationship Type="http://schemas.openxmlformats.org/officeDocument/2006/relationships/slide" Target="/ppt/slides/slide1.xml" Id="Rde9010f7b5e4477a" /><Relationship Type="http://schemas.openxmlformats.org/officeDocument/2006/relationships/slide" Target="/ppt/slides/slide2.xml" Id="R40625b3cc8ee4863" /><Relationship Type="http://schemas.openxmlformats.org/officeDocument/2006/relationships/slide" Target="/ppt/slides/slide3.xml" Id="R6ad0c285bbe04bb7" /><Relationship Type="http://schemas.openxmlformats.org/officeDocument/2006/relationships/slide" Target="/ppt/slides/slide4.xml" Id="R59f7a39be38e4273" /><Relationship Type="http://schemas.openxmlformats.org/officeDocument/2006/relationships/slide" Target="/ppt/slides/slide5.xml" Id="R40e65c9d92aa4888" /><Relationship Type="http://schemas.openxmlformats.org/officeDocument/2006/relationships/slide" Target="/ppt/slides/slide6.xml" Id="Red879e2e56914a20" /><Relationship Type="http://schemas.openxmlformats.org/officeDocument/2006/relationships/slide" Target="/ppt/slides/slide7.xml" Id="Rab6a3876b99641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a3afdf99f47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ef0eb68644eff" /><Relationship Type="http://schemas.openxmlformats.org/officeDocument/2006/relationships/theme" Target="/ppt/slideMasters/theme/theme1.xml" Id="R3f7789212f4346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cef0eb68644e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d924e145b41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af175f8d446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b90c9132643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c2bade86f4e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8d3f202ac40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c779c0d4e43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df945e74344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DØVRE EVENT &amp; MARKETING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DØVRE EVENT &amp;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DØVRE EVENT &amp; MARKETING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DØVRE EVENT &amp;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DØVRE EVENT &amp;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DØVRE EVENT &amp;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12 102 191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214 652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149 368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1 047 705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4 130 574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DØVRE EVENT &amp;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DØVRE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DØVRE EVENT &amp; MARKETING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Warebergs gate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55 83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976 205 375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DØVRE EVENT &amp; MARKETING AS</a:t>
            </a:r>
          </a:p>
        </p:txBody>
      </p:sp>
    </p:spTree>
  </p:cSld>
  <p:clrMapOvr>
    <a:masterClrMapping xmlns:a="http://schemas.openxmlformats.org/drawingml/2006/main"/>
  </p:clrMapOvr>
</p:sld>
</file>