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60e566bce74d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4f655406f94c53"/>
  </p:sldMasterIdLst>
  <p:sldIdLst>
    <p:sldId xmlns:r="http://schemas.openxmlformats.org/officeDocument/2006/relationships" id="256" r:id="R50ae8ef2071148cf"/>
    <p:sldId xmlns:r="http://schemas.openxmlformats.org/officeDocument/2006/relationships" id="257" r:id="Rcd612d4c5d1147c3"/>
    <p:sldId xmlns:r="http://schemas.openxmlformats.org/officeDocument/2006/relationships" id="258" r:id="R107f26b3c07f4643"/>
    <p:sldId xmlns:r="http://schemas.openxmlformats.org/officeDocument/2006/relationships" id="259" r:id="R9682d8cf0bee48d2"/>
    <p:sldId xmlns:r="http://schemas.openxmlformats.org/officeDocument/2006/relationships" id="260" r:id="R57ab775e49b84cab"/>
    <p:sldId xmlns:r="http://schemas.openxmlformats.org/officeDocument/2006/relationships" id="261" r:id="R7d383e2f522c4e6b"/>
    <p:sldId xmlns:r="http://schemas.openxmlformats.org/officeDocument/2006/relationships" id="262" r:id="R3b0792c81f5c4f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f655406f94c53" /><Relationship Type="http://schemas.openxmlformats.org/officeDocument/2006/relationships/slide" Target="/ppt/slides/slide1.xml" Id="R50ae8ef2071148cf" /><Relationship Type="http://schemas.openxmlformats.org/officeDocument/2006/relationships/slide" Target="/ppt/slides/slide2.xml" Id="Rcd612d4c5d1147c3" /><Relationship Type="http://schemas.openxmlformats.org/officeDocument/2006/relationships/slide" Target="/ppt/slides/slide3.xml" Id="R107f26b3c07f4643" /><Relationship Type="http://schemas.openxmlformats.org/officeDocument/2006/relationships/slide" Target="/ppt/slides/slide4.xml" Id="R9682d8cf0bee48d2" /><Relationship Type="http://schemas.openxmlformats.org/officeDocument/2006/relationships/slide" Target="/ppt/slides/slide5.xml" Id="R57ab775e49b84cab" /><Relationship Type="http://schemas.openxmlformats.org/officeDocument/2006/relationships/slide" Target="/ppt/slides/slide6.xml" Id="R7d383e2f522c4e6b" /><Relationship Type="http://schemas.openxmlformats.org/officeDocument/2006/relationships/slide" Target="/ppt/slides/slide7.xml" Id="R3b0792c81f5c4f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c01943a684d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5ff3a56384438" /><Relationship Type="http://schemas.openxmlformats.org/officeDocument/2006/relationships/theme" Target="/ppt/slideMasters/theme/theme1.xml" Id="R4ab5de38c85d46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15ff3a563844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1bee25c4847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6a8a487ce42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5c8d78dba4a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5426bd95b49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6b4a748854b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c4d1b823449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7c8e6fbd44d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GRENSEN SKO - OSLO CITY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GRENSEN SKO - OSLO CITY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30 802 776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1 209 411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1 410 525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11 994 521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GRENSEN SKO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976 208 137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GRENSEN SKO - OSLO CITY AS</a:t>
            </a:r>
          </a:p>
        </p:txBody>
      </p:sp>
    </p:spTree>
  </p:cSld>
  <p:clrMapOvr>
    <a:masterClrMapping xmlns:a="http://schemas.openxmlformats.org/drawingml/2006/main"/>
  </p:clrMapOvr>
</p:sld>
</file>