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c30dbb5864d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5db2c9f00c4e50"/>
  </p:sldMasterIdLst>
  <p:sldIdLst>
    <p:sldId xmlns:r="http://schemas.openxmlformats.org/officeDocument/2006/relationships" id="256" r:id="R88133bc63b804f00"/>
    <p:sldId xmlns:r="http://schemas.openxmlformats.org/officeDocument/2006/relationships" id="257" r:id="R2571016bb4bc48b6"/>
    <p:sldId xmlns:r="http://schemas.openxmlformats.org/officeDocument/2006/relationships" id="258" r:id="Ra65f68f563444b0b"/>
    <p:sldId xmlns:r="http://schemas.openxmlformats.org/officeDocument/2006/relationships" id="259" r:id="Rfb64457ef9b6443a"/>
    <p:sldId xmlns:r="http://schemas.openxmlformats.org/officeDocument/2006/relationships" id="260" r:id="Rda5ea3fe87284162"/>
    <p:sldId xmlns:r="http://schemas.openxmlformats.org/officeDocument/2006/relationships" id="261" r:id="R4533fdbbdc58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db2c9f00c4e50" /><Relationship Type="http://schemas.openxmlformats.org/officeDocument/2006/relationships/slide" Target="/ppt/slides/slide1.xml" Id="R88133bc63b804f00" /><Relationship Type="http://schemas.openxmlformats.org/officeDocument/2006/relationships/slide" Target="/ppt/slides/slide2.xml" Id="R2571016bb4bc48b6" /><Relationship Type="http://schemas.openxmlformats.org/officeDocument/2006/relationships/slide" Target="/ppt/slides/slide3.xml" Id="Ra65f68f563444b0b" /><Relationship Type="http://schemas.openxmlformats.org/officeDocument/2006/relationships/slide" Target="/ppt/slides/slide4.xml" Id="Rfb64457ef9b6443a" /><Relationship Type="http://schemas.openxmlformats.org/officeDocument/2006/relationships/slide" Target="/ppt/slides/slide5.xml" Id="Rda5ea3fe87284162" /><Relationship Type="http://schemas.openxmlformats.org/officeDocument/2006/relationships/slide" Target="/ppt/slides/slide6.xml" Id="R4533fdbbdc58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956171f3d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4b8b7f63d44ea" /><Relationship Type="http://schemas.openxmlformats.org/officeDocument/2006/relationships/theme" Target="/ppt/slideMasters/theme/theme1.xml" Id="Rbb3dceb23fda4f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34b8b7f63d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2d9740612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331b580f4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9878aff348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069c74833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f9b18b5944f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1fae6a387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