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679b5c549d4d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5b9916d5342dc"/>
  </p:sldMasterIdLst>
  <p:sldIdLst>
    <p:sldId xmlns:r="http://schemas.openxmlformats.org/officeDocument/2006/relationships" id="256" r:id="R0c537263fb704fc9"/>
    <p:sldId xmlns:r="http://schemas.openxmlformats.org/officeDocument/2006/relationships" id="257" r:id="Rb5d527f12e064000"/>
    <p:sldId xmlns:r="http://schemas.openxmlformats.org/officeDocument/2006/relationships" id="258" r:id="R4f694bfdc7b740f7"/>
    <p:sldId xmlns:r="http://schemas.openxmlformats.org/officeDocument/2006/relationships" id="259" r:id="Rb9666bd23ec34e64"/>
    <p:sldId xmlns:r="http://schemas.openxmlformats.org/officeDocument/2006/relationships" id="260" r:id="R9a9ad4ebd1f54770"/>
    <p:sldId xmlns:r="http://schemas.openxmlformats.org/officeDocument/2006/relationships" id="261" r:id="Rc05eed7817a441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55b9916d5342dc" /><Relationship Type="http://schemas.openxmlformats.org/officeDocument/2006/relationships/slide" Target="/ppt/slides/slide1.xml" Id="R0c537263fb704fc9" /><Relationship Type="http://schemas.openxmlformats.org/officeDocument/2006/relationships/slide" Target="/ppt/slides/slide2.xml" Id="Rb5d527f12e064000" /><Relationship Type="http://schemas.openxmlformats.org/officeDocument/2006/relationships/slide" Target="/ppt/slides/slide3.xml" Id="R4f694bfdc7b740f7" /><Relationship Type="http://schemas.openxmlformats.org/officeDocument/2006/relationships/slide" Target="/ppt/slides/slide4.xml" Id="Rb9666bd23ec34e64" /><Relationship Type="http://schemas.openxmlformats.org/officeDocument/2006/relationships/slide" Target="/ppt/slides/slide5.xml" Id="R9a9ad4ebd1f54770" /><Relationship Type="http://schemas.openxmlformats.org/officeDocument/2006/relationships/slide" Target="/ppt/slides/slide6.xml" Id="Rc05eed7817a441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744cf507a048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b4935142494db0" /><Relationship Type="http://schemas.openxmlformats.org/officeDocument/2006/relationships/theme" Target="/ppt/slideMasters/theme/theme1.xml" Id="Rc04350b053ba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b4935142494d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bf15dd00ef4c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80bb0766d041c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e1f7dca8f0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74bed299b9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ec096bd7740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f3cf0e3494ea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INDUSTRI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INDUSTRI AS ble etablert [år] og holder til i Uggdal.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8 183 376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−70 296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6 555 731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9 707 006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Hollekjevegen 153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5685 Uggdal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43 16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postmaster@tias.no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www.tias.no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976 216 598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INDUSTRI AS</a:t>
            </a:r>
          </a:p>
        </p:txBody>
      </p:sp>
    </p:spTree>
  </p:cSld>
  <p:clrMapOvr>
    <a:masterClrMapping xmlns:a="http://schemas.openxmlformats.org/drawingml/2006/main"/>
  </p:clrMapOvr>
</p:sld>
</file>