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59dc6886742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cfde38b3924fd4"/>
  </p:sldMasterIdLst>
  <p:sldIdLst>
    <p:sldId xmlns:r="http://schemas.openxmlformats.org/officeDocument/2006/relationships" id="256" r:id="Rbeaad133d2474c88"/>
    <p:sldId xmlns:r="http://schemas.openxmlformats.org/officeDocument/2006/relationships" id="257" r:id="R758d8a8a43e6400c"/>
    <p:sldId xmlns:r="http://schemas.openxmlformats.org/officeDocument/2006/relationships" id="258" r:id="R8caeb606693b4572"/>
    <p:sldId xmlns:r="http://schemas.openxmlformats.org/officeDocument/2006/relationships" id="259" r:id="Rfc0ca3bad6ca4b26"/>
    <p:sldId xmlns:r="http://schemas.openxmlformats.org/officeDocument/2006/relationships" id="260" r:id="Rd2f9cd6a84c446d1"/>
    <p:sldId xmlns:r="http://schemas.openxmlformats.org/officeDocument/2006/relationships" id="261" r:id="Rcdd7fc5478d34f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fde38b3924fd4" /><Relationship Type="http://schemas.openxmlformats.org/officeDocument/2006/relationships/slide" Target="/ppt/slides/slide1.xml" Id="Rbeaad133d2474c88" /><Relationship Type="http://schemas.openxmlformats.org/officeDocument/2006/relationships/slide" Target="/ppt/slides/slide2.xml" Id="R758d8a8a43e6400c" /><Relationship Type="http://schemas.openxmlformats.org/officeDocument/2006/relationships/slide" Target="/ppt/slides/slide3.xml" Id="R8caeb606693b4572" /><Relationship Type="http://schemas.openxmlformats.org/officeDocument/2006/relationships/slide" Target="/ppt/slides/slide4.xml" Id="Rfc0ca3bad6ca4b26" /><Relationship Type="http://schemas.openxmlformats.org/officeDocument/2006/relationships/slide" Target="/ppt/slides/slide5.xml" Id="Rd2f9cd6a84c446d1" /><Relationship Type="http://schemas.openxmlformats.org/officeDocument/2006/relationships/slide" Target="/ppt/slides/slide6.xml" Id="Rcdd7fc5478d34f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900bca07242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edb28c2754884" /><Relationship Type="http://schemas.openxmlformats.org/officeDocument/2006/relationships/theme" Target="/ppt/slideMasters/theme/theme1.xml" Id="R2bfd5704aac340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9edb28c27548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5733f609847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089c152674d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59886399c40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4bd93b74c43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4545aa2b94f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14606324646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