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a44ae6e6a24c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4d79e2fee4ee0"/>
  </p:sldMasterIdLst>
  <p:sldIdLst>
    <p:sldId xmlns:r="http://schemas.openxmlformats.org/officeDocument/2006/relationships" id="256" r:id="R8caa201d3fa44895"/>
    <p:sldId xmlns:r="http://schemas.openxmlformats.org/officeDocument/2006/relationships" id="257" r:id="Rfdf48f25d63345ea"/>
    <p:sldId xmlns:r="http://schemas.openxmlformats.org/officeDocument/2006/relationships" id="258" r:id="R80fda8bba552494b"/>
    <p:sldId xmlns:r="http://schemas.openxmlformats.org/officeDocument/2006/relationships" id="259" r:id="Ra86d5e6d02814470"/>
    <p:sldId xmlns:r="http://schemas.openxmlformats.org/officeDocument/2006/relationships" id="260" r:id="R4fccb031634643e3"/>
    <p:sldId xmlns:r="http://schemas.openxmlformats.org/officeDocument/2006/relationships" id="261" r:id="R3579b7bd378a4f35"/>
    <p:sldId xmlns:r="http://schemas.openxmlformats.org/officeDocument/2006/relationships" id="262" r:id="Rd616910a76364d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4d79e2fee4ee0" /><Relationship Type="http://schemas.openxmlformats.org/officeDocument/2006/relationships/slide" Target="/ppt/slides/slide1.xml" Id="R8caa201d3fa44895" /><Relationship Type="http://schemas.openxmlformats.org/officeDocument/2006/relationships/slide" Target="/ppt/slides/slide2.xml" Id="Rfdf48f25d63345ea" /><Relationship Type="http://schemas.openxmlformats.org/officeDocument/2006/relationships/slide" Target="/ppt/slides/slide3.xml" Id="R80fda8bba552494b" /><Relationship Type="http://schemas.openxmlformats.org/officeDocument/2006/relationships/slide" Target="/ppt/slides/slide4.xml" Id="Ra86d5e6d02814470" /><Relationship Type="http://schemas.openxmlformats.org/officeDocument/2006/relationships/slide" Target="/ppt/slides/slide5.xml" Id="R4fccb031634643e3" /><Relationship Type="http://schemas.openxmlformats.org/officeDocument/2006/relationships/slide" Target="/ppt/slides/slide6.xml" Id="R3579b7bd378a4f35" /><Relationship Type="http://schemas.openxmlformats.org/officeDocument/2006/relationships/slide" Target="/ppt/slides/slide7.xml" Id="Rd616910a76364d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8f127a11f442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67acc364c442b" /><Relationship Type="http://schemas.openxmlformats.org/officeDocument/2006/relationships/theme" Target="/ppt/slideMasters/theme/theme1.xml" Id="R0783699ad286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167acc364c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c2120950742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c1b92b8d249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eeaae24d42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1c123f36d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9e408ed56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d92ccb07f4b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5c1e5097541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MALERMESTER B A URDAL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MALERMESTER B A URDAL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24 061 921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411 007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5 630 600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9 942 402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 JENSEN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5165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34 59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post@malermesterurdal.no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www.malermesterurdal.no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976 240 294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MALERMESTER B A URDAL AS</a:t>
            </a:r>
          </a:p>
        </p:txBody>
      </p:sp>
    </p:spTree>
  </p:cSld>
  <p:clrMapOvr>
    <a:masterClrMapping xmlns:a="http://schemas.openxmlformats.org/drawingml/2006/main"/>
  </p:clrMapOvr>
</p:sld>
</file>