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1faaf487264f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d76960494f47d4"/>
  </p:sldMasterIdLst>
  <p:sldIdLst>
    <p:sldId xmlns:r="http://schemas.openxmlformats.org/officeDocument/2006/relationships" id="256" r:id="R0c48e0d8f3544c1f"/>
    <p:sldId xmlns:r="http://schemas.openxmlformats.org/officeDocument/2006/relationships" id="257" r:id="R2fac33318f4947b6"/>
    <p:sldId xmlns:r="http://schemas.openxmlformats.org/officeDocument/2006/relationships" id="258" r:id="R7a9bd015e55e42ba"/>
    <p:sldId xmlns:r="http://schemas.openxmlformats.org/officeDocument/2006/relationships" id="259" r:id="R9271f32ade874055"/>
    <p:sldId xmlns:r="http://schemas.openxmlformats.org/officeDocument/2006/relationships" id="260" r:id="Rf2823faca33e4ac2"/>
    <p:sldId xmlns:r="http://schemas.openxmlformats.org/officeDocument/2006/relationships" id="261" r:id="R2f6163d9e3ed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d76960494f47d4" /><Relationship Type="http://schemas.openxmlformats.org/officeDocument/2006/relationships/slide" Target="/ppt/slides/slide1.xml" Id="R0c48e0d8f3544c1f" /><Relationship Type="http://schemas.openxmlformats.org/officeDocument/2006/relationships/slide" Target="/ppt/slides/slide2.xml" Id="R2fac33318f4947b6" /><Relationship Type="http://schemas.openxmlformats.org/officeDocument/2006/relationships/slide" Target="/ppt/slides/slide3.xml" Id="R7a9bd015e55e42ba" /><Relationship Type="http://schemas.openxmlformats.org/officeDocument/2006/relationships/slide" Target="/ppt/slides/slide4.xml" Id="R9271f32ade874055" /><Relationship Type="http://schemas.openxmlformats.org/officeDocument/2006/relationships/slide" Target="/ppt/slides/slide5.xml" Id="Rf2823faca33e4ac2" /><Relationship Type="http://schemas.openxmlformats.org/officeDocument/2006/relationships/slide" Target="/ppt/slides/slide6.xml" Id="R2f6163d9e3ed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cc0d2566104a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f07d3061a4f80" /><Relationship Type="http://schemas.openxmlformats.org/officeDocument/2006/relationships/theme" Target="/ppt/slideMasters/theme/theme1.xml" Id="R63bab8965a8647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f07d3061a4f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382b25a11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40952253b4f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4b81018c94d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fde8c00df44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1acaa3d064b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ee08830fe4d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DELPHI 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DELPHI NORGE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−12 510 409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96 457 567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873 571 838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874 764 651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Storebrand Asset Management AS, Professor Kohts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31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v1c@storebrand.no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www.delphi.no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976 242 556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