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54c85a619147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35d47436204ab2"/>
  </p:sldMasterIdLst>
  <p:sldIdLst>
    <p:sldId xmlns:r="http://schemas.openxmlformats.org/officeDocument/2006/relationships" id="256" r:id="R10721bef7d8f4ff3"/>
    <p:sldId xmlns:r="http://schemas.openxmlformats.org/officeDocument/2006/relationships" id="257" r:id="Raacac1c450e54ffc"/>
    <p:sldId xmlns:r="http://schemas.openxmlformats.org/officeDocument/2006/relationships" id="258" r:id="Rdf0bdde646024ef1"/>
    <p:sldId xmlns:r="http://schemas.openxmlformats.org/officeDocument/2006/relationships" id="259" r:id="R9ff339098dfc4093"/>
    <p:sldId xmlns:r="http://schemas.openxmlformats.org/officeDocument/2006/relationships" id="260" r:id="Rd5e1490920b0407b"/>
    <p:sldId xmlns:r="http://schemas.openxmlformats.org/officeDocument/2006/relationships" id="261" r:id="R24282284fbb44013"/>
    <p:sldId xmlns:r="http://schemas.openxmlformats.org/officeDocument/2006/relationships" id="262" r:id="R83b13a213dbc40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35d47436204ab2" /><Relationship Type="http://schemas.openxmlformats.org/officeDocument/2006/relationships/slide" Target="/ppt/slides/slide1.xml" Id="R10721bef7d8f4ff3" /><Relationship Type="http://schemas.openxmlformats.org/officeDocument/2006/relationships/slide" Target="/ppt/slides/slide2.xml" Id="Raacac1c450e54ffc" /><Relationship Type="http://schemas.openxmlformats.org/officeDocument/2006/relationships/slide" Target="/ppt/slides/slide3.xml" Id="Rdf0bdde646024ef1" /><Relationship Type="http://schemas.openxmlformats.org/officeDocument/2006/relationships/slide" Target="/ppt/slides/slide4.xml" Id="R9ff339098dfc4093" /><Relationship Type="http://schemas.openxmlformats.org/officeDocument/2006/relationships/slide" Target="/ppt/slides/slide5.xml" Id="Rd5e1490920b0407b" /><Relationship Type="http://schemas.openxmlformats.org/officeDocument/2006/relationships/slide" Target="/ppt/slides/slide6.xml" Id="R24282284fbb44013" /><Relationship Type="http://schemas.openxmlformats.org/officeDocument/2006/relationships/slide" Target="/ppt/slides/slide7.xml" Id="R83b13a213dbc40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5157f0a8ec48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0d3d4266734c12" /><Relationship Type="http://schemas.openxmlformats.org/officeDocument/2006/relationships/theme" Target="/ppt/slideMasters/theme/theme1.xml" Id="Rb186050ea12140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0d3d4266734c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9a6ff810df4d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0f9b9b09b145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c069c54e1847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751a3d924849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35cfc9b9a440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8b91800c7044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f8ce8c42df43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GODØY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GODØY BYGG AS ble etablert [år] og holder til i Godøya.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3 188 814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−205 714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2 502 711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5 293 768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AARSETH SVEIN KÅRE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GODØ KARI AARSETH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GODØ JOHN SINDRE  –  24,0 %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6055 Godøya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976 266 366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