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ab12c132740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d9ffccf384dc0"/>
  </p:sldMasterIdLst>
  <p:sldIdLst>
    <p:sldId xmlns:r="http://schemas.openxmlformats.org/officeDocument/2006/relationships" id="256" r:id="Re2a65d5a92904f0f"/>
    <p:sldId xmlns:r="http://schemas.openxmlformats.org/officeDocument/2006/relationships" id="257" r:id="R4fe84ad856a1494c"/>
    <p:sldId xmlns:r="http://schemas.openxmlformats.org/officeDocument/2006/relationships" id="258" r:id="R7899a99f89214f71"/>
    <p:sldId xmlns:r="http://schemas.openxmlformats.org/officeDocument/2006/relationships" id="259" r:id="R1deb4cdc7f0a42cd"/>
    <p:sldId xmlns:r="http://schemas.openxmlformats.org/officeDocument/2006/relationships" id="260" r:id="Rdfd1535f4f43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d9ffccf384dc0" /><Relationship Type="http://schemas.openxmlformats.org/officeDocument/2006/relationships/slide" Target="/ppt/slides/slide1.xml" Id="Re2a65d5a92904f0f" /><Relationship Type="http://schemas.openxmlformats.org/officeDocument/2006/relationships/slide" Target="/ppt/slides/slide2.xml" Id="R4fe84ad856a1494c" /><Relationship Type="http://schemas.openxmlformats.org/officeDocument/2006/relationships/slide" Target="/ppt/slides/slide3.xml" Id="R7899a99f89214f71" /><Relationship Type="http://schemas.openxmlformats.org/officeDocument/2006/relationships/slide" Target="/ppt/slides/slide4.xml" Id="R1deb4cdc7f0a42cd" /><Relationship Type="http://schemas.openxmlformats.org/officeDocument/2006/relationships/slide" Target="/ppt/slides/slide5.xml" Id="Rdfd1535f4f43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bd8204694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4fe4afb204da1" /><Relationship Type="http://schemas.openxmlformats.org/officeDocument/2006/relationships/theme" Target="/ppt/slideMasters/theme/theme1.xml" Id="Rd15fd3d1b6e640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a4fe4afb20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00b92481644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118ab9b5f43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31cae7cc447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8bd3b2ded40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a1a351c16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SVINGTUN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SVINGTUN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SVINGTUN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SVINGTUN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SVINGTUN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SVINGTUN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976 291 875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SVINGTUN AS</a:t>
            </a:r>
          </a:p>
        </p:txBody>
      </p:sp>
    </p:spTree>
  </p:cSld>
  <p:clrMapOvr>
    <a:masterClrMapping xmlns:a="http://schemas.openxmlformats.org/drawingml/2006/main"/>
  </p:clrMapOvr>
</p:sld>
</file>