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cfc11a58a749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72ca888af44e97"/>
  </p:sldMasterIdLst>
  <p:sldIdLst>
    <p:sldId xmlns:r="http://schemas.openxmlformats.org/officeDocument/2006/relationships" id="256" r:id="R14f1ef2e84f74ed3"/>
    <p:sldId xmlns:r="http://schemas.openxmlformats.org/officeDocument/2006/relationships" id="257" r:id="Rba15383b0e6a4e4f"/>
    <p:sldId xmlns:r="http://schemas.openxmlformats.org/officeDocument/2006/relationships" id="258" r:id="Raeca270cc8534571"/>
    <p:sldId xmlns:r="http://schemas.openxmlformats.org/officeDocument/2006/relationships" id="259" r:id="R7cde1273aa4e4e62"/>
    <p:sldId xmlns:r="http://schemas.openxmlformats.org/officeDocument/2006/relationships" id="260" r:id="R3529217a920e479f"/>
    <p:sldId xmlns:r="http://schemas.openxmlformats.org/officeDocument/2006/relationships" id="261" r:id="R13af30afc3384466"/>
    <p:sldId xmlns:r="http://schemas.openxmlformats.org/officeDocument/2006/relationships" id="262" r:id="Rad1d41cbb30b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2ca888af44e97" /><Relationship Type="http://schemas.openxmlformats.org/officeDocument/2006/relationships/slide" Target="/ppt/slides/slide1.xml" Id="R14f1ef2e84f74ed3" /><Relationship Type="http://schemas.openxmlformats.org/officeDocument/2006/relationships/slide" Target="/ppt/slides/slide2.xml" Id="Rba15383b0e6a4e4f" /><Relationship Type="http://schemas.openxmlformats.org/officeDocument/2006/relationships/slide" Target="/ppt/slides/slide3.xml" Id="Raeca270cc8534571" /><Relationship Type="http://schemas.openxmlformats.org/officeDocument/2006/relationships/slide" Target="/ppt/slides/slide4.xml" Id="R7cde1273aa4e4e62" /><Relationship Type="http://schemas.openxmlformats.org/officeDocument/2006/relationships/slide" Target="/ppt/slides/slide5.xml" Id="R3529217a920e479f" /><Relationship Type="http://schemas.openxmlformats.org/officeDocument/2006/relationships/slide" Target="/ppt/slides/slide6.xml" Id="R13af30afc3384466" /><Relationship Type="http://schemas.openxmlformats.org/officeDocument/2006/relationships/slide" Target="/ppt/slides/slide7.xml" Id="Rad1d41cbb30b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7c6891556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1bdbc23004dcc" /><Relationship Type="http://schemas.openxmlformats.org/officeDocument/2006/relationships/theme" Target="/ppt/slideMasters/theme/theme1.xml" Id="Rc23c6f5057a34c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61bdbc23004d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69559d4ca42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f4b07d3cc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746b39dc246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6bba8e283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2a4ff0087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592040acf4a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4fbf9c2e5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DEAL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DEAL INTERNATIONAL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−4 019 176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49 128 824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49 537 874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FRODE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Heggeliveien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63 16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post@activedeal.no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www.activedeal.no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976 296 648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