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99ae844410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0ee82881ba49d7"/>
  </p:sldMasterIdLst>
  <p:sldIdLst>
    <p:sldId xmlns:r="http://schemas.openxmlformats.org/officeDocument/2006/relationships" id="256" r:id="R32fa7312fe3c4d94"/>
    <p:sldId xmlns:r="http://schemas.openxmlformats.org/officeDocument/2006/relationships" id="257" r:id="R0a2e8789392647f7"/>
    <p:sldId xmlns:r="http://schemas.openxmlformats.org/officeDocument/2006/relationships" id="258" r:id="R6033a998be454737"/>
    <p:sldId xmlns:r="http://schemas.openxmlformats.org/officeDocument/2006/relationships" id="259" r:id="Rc7dcf9feac364ef6"/>
    <p:sldId xmlns:r="http://schemas.openxmlformats.org/officeDocument/2006/relationships" id="260" r:id="Rc67e919d8fa348ef"/>
    <p:sldId xmlns:r="http://schemas.openxmlformats.org/officeDocument/2006/relationships" id="261" r:id="R5694e7effbb44a7b"/>
    <p:sldId xmlns:r="http://schemas.openxmlformats.org/officeDocument/2006/relationships" id="262" r:id="R0f94a5c5e6e84c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ee82881ba49d7" /><Relationship Type="http://schemas.openxmlformats.org/officeDocument/2006/relationships/slide" Target="/ppt/slides/slide1.xml" Id="R32fa7312fe3c4d94" /><Relationship Type="http://schemas.openxmlformats.org/officeDocument/2006/relationships/slide" Target="/ppt/slides/slide2.xml" Id="R0a2e8789392647f7" /><Relationship Type="http://schemas.openxmlformats.org/officeDocument/2006/relationships/slide" Target="/ppt/slides/slide3.xml" Id="R6033a998be454737" /><Relationship Type="http://schemas.openxmlformats.org/officeDocument/2006/relationships/slide" Target="/ppt/slides/slide4.xml" Id="Rc7dcf9feac364ef6" /><Relationship Type="http://schemas.openxmlformats.org/officeDocument/2006/relationships/slide" Target="/ppt/slides/slide5.xml" Id="Rc67e919d8fa348ef" /><Relationship Type="http://schemas.openxmlformats.org/officeDocument/2006/relationships/slide" Target="/ppt/slides/slide6.xml" Id="R5694e7effbb44a7b" /><Relationship Type="http://schemas.openxmlformats.org/officeDocument/2006/relationships/slide" Target="/ppt/slides/slide7.xml" Id="R0f94a5c5e6e84c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e6fa9bf154f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a4924e4ef46f9" /><Relationship Type="http://schemas.openxmlformats.org/officeDocument/2006/relationships/theme" Target="/ppt/slideMasters/theme/theme1.xml" Id="R452a3e5041d141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2a4924e4ef46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46c786b56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6f7bed89f4d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ebee5c3274b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0981700ae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51809c4ca4c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5684c6cc540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1eadee28248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 HOLDING AS ble etablert [år] og holder til i Sørreisa.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402 744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22 934 713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32 141 889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 PER OTTO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9310 Sørreisa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86 34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per-otto.myre@myre-elektro.no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976 309 413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MYRE HOLDING AS</a:t>
            </a:r>
          </a:p>
        </p:txBody>
      </p:sp>
    </p:spTree>
  </p:cSld>
  <p:clrMapOvr>
    <a:masterClrMapping xmlns:a="http://schemas.openxmlformats.org/drawingml/2006/main"/>
  </p:clrMapOvr>
</p:sld>
</file>