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2daa6143dc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1e854a14549a0"/>
  </p:sldMasterIdLst>
  <p:sldIdLst>
    <p:sldId xmlns:r="http://schemas.openxmlformats.org/officeDocument/2006/relationships" id="256" r:id="R3d81dd4cbfe844b7"/>
    <p:sldId xmlns:r="http://schemas.openxmlformats.org/officeDocument/2006/relationships" id="257" r:id="R6fd53a58cc714330"/>
    <p:sldId xmlns:r="http://schemas.openxmlformats.org/officeDocument/2006/relationships" id="258" r:id="Raea3c717a7814e20"/>
    <p:sldId xmlns:r="http://schemas.openxmlformats.org/officeDocument/2006/relationships" id="259" r:id="Rd3441302c84047c9"/>
    <p:sldId xmlns:r="http://schemas.openxmlformats.org/officeDocument/2006/relationships" id="260" r:id="R349beecfdd96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1e854a14549a0" /><Relationship Type="http://schemas.openxmlformats.org/officeDocument/2006/relationships/slide" Target="/ppt/slides/slide1.xml" Id="R3d81dd4cbfe844b7" /><Relationship Type="http://schemas.openxmlformats.org/officeDocument/2006/relationships/slide" Target="/ppt/slides/slide2.xml" Id="R6fd53a58cc714330" /><Relationship Type="http://schemas.openxmlformats.org/officeDocument/2006/relationships/slide" Target="/ppt/slides/slide3.xml" Id="Raea3c717a7814e20" /><Relationship Type="http://schemas.openxmlformats.org/officeDocument/2006/relationships/slide" Target="/ppt/slides/slide4.xml" Id="Rd3441302c84047c9" /><Relationship Type="http://schemas.openxmlformats.org/officeDocument/2006/relationships/slide" Target="/ppt/slides/slide5.xml" Id="R349beecfdd96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ca30395a1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6b843c2064e19" /><Relationship Type="http://schemas.openxmlformats.org/officeDocument/2006/relationships/theme" Target="/ppt/slideMasters/theme/theme1.xml" Id="R9d0e77cca8514c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6b843c2064e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04aae650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6722d1ebb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3f57860ab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97f60f852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8470916d9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KONTORGROSSISTEN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KONTORGROSSISTEN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976 388 313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KONTORGROSSISTEN DRAMMEN AS</a:t>
            </a:r>
          </a:p>
        </p:txBody>
      </p:sp>
    </p:spTree>
  </p:cSld>
  <p:clrMapOvr>
    <a:masterClrMapping xmlns:a="http://schemas.openxmlformats.org/drawingml/2006/main"/>
  </p:clrMapOvr>
</p:sld>
</file>