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32da1018b748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cb98e729dba40c5"/>
  </p:sldMasterIdLst>
  <p:sldIdLst>
    <p:sldId xmlns:r="http://schemas.openxmlformats.org/officeDocument/2006/relationships" id="256" r:id="R7c9c22d850f64e0e"/>
    <p:sldId xmlns:r="http://schemas.openxmlformats.org/officeDocument/2006/relationships" id="257" r:id="R02505279e0be4df8"/>
    <p:sldId xmlns:r="http://schemas.openxmlformats.org/officeDocument/2006/relationships" id="258" r:id="Rfae83d86b1a340f7"/>
    <p:sldId xmlns:r="http://schemas.openxmlformats.org/officeDocument/2006/relationships" id="259" r:id="R33946a9212044a8a"/>
    <p:sldId xmlns:r="http://schemas.openxmlformats.org/officeDocument/2006/relationships" id="260" r:id="Rda48ccdecc0846fe"/>
    <p:sldId xmlns:r="http://schemas.openxmlformats.org/officeDocument/2006/relationships" id="261" r:id="R49fc09c33240464c"/>
    <p:sldId xmlns:r="http://schemas.openxmlformats.org/officeDocument/2006/relationships" id="262" r:id="R12b801a81b06407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cb98e729dba40c5" /><Relationship Type="http://schemas.openxmlformats.org/officeDocument/2006/relationships/slide" Target="/ppt/slides/slide1.xml" Id="R7c9c22d850f64e0e" /><Relationship Type="http://schemas.openxmlformats.org/officeDocument/2006/relationships/slide" Target="/ppt/slides/slide2.xml" Id="R02505279e0be4df8" /><Relationship Type="http://schemas.openxmlformats.org/officeDocument/2006/relationships/slide" Target="/ppt/slides/slide3.xml" Id="Rfae83d86b1a340f7" /><Relationship Type="http://schemas.openxmlformats.org/officeDocument/2006/relationships/slide" Target="/ppt/slides/slide4.xml" Id="R33946a9212044a8a" /><Relationship Type="http://schemas.openxmlformats.org/officeDocument/2006/relationships/slide" Target="/ppt/slides/slide5.xml" Id="Rda48ccdecc0846fe" /><Relationship Type="http://schemas.openxmlformats.org/officeDocument/2006/relationships/slide" Target="/ppt/slides/slide6.xml" Id="R49fc09c33240464c" /><Relationship Type="http://schemas.openxmlformats.org/officeDocument/2006/relationships/slide" Target="/ppt/slides/slide7.xml" Id="R12b801a81b06407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98c3998784469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8e06b26f3244b4" /><Relationship Type="http://schemas.openxmlformats.org/officeDocument/2006/relationships/theme" Target="/ppt/slideMasters/theme/theme1.xml" Id="Rb7879b2a77094f4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98e06b26f3244b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518d564a794e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1d7f3255fd431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87b5b87d2c4b7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52d7abaaf40f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33f1eb61f749a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724ba43fbc4e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e6c37e9324f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OSLOFJORDEN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OSLOFJORDEN BYGG AS ble etablert [år] og holder til i Råde.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10 772 045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229 322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1 046 378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2 926 831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RØSTAD JOHN WILLAS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SUKKE OLE MARTIN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Kvartsveien 33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1640 Råde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976 465 415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OSLOFJORDEN BYGG AS</a:t>
            </a:r>
          </a:p>
        </p:txBody>
      </p:sp>
    </p:spTree>
  </p:cSld>
  <p:clrMapOvr>
    <a:masterClrMapping xmlns:a="http://schemas.openxmlformats.org/drawingml/2006/main"/>
  </p:clrMapOvr>
</p:sld>
</file>