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f7193fe40545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2282f0b4834d78"/>
  </p:sldMasterIdLst>
  <p:sldIdLst>
    <p:sldId xmlns:r="http://schemas.openxmlformats.org/officeDocument/2006/relationships" id="256" r:id="Rb8955d3b2d7b4332"/>
    <p:sldId xmlns:r="http://schemas.openxmlformats.org/officeDocument/2006/relationships" id="257" r:id="R5fb20b2af15a4f60"/>
    <p:sldId xmlns:r="http://schemas.openxmlformats.org/officeDocument/2006/relationships" id="258" r:id="R067cee4ee17a44ba"/>
    <p:sldId xmlns:r="http://schemas.openxmlformats.org/officeDocument/2006/relationships" id="259" r:id="R26995a97efac42bf"/>
    <p:sldId xmlns:r="http://schemas.openxmlformats.org/officeDocument/2006/relationships" id="260" r:id="R35ff0dd3e0924ec1"/>
    <p:sldId xmlns:r="http://schemas.openxmlformats.org/officeDocument/2006/relationships" id="261" r:id="R403f7e355ed84bee"/>
    <p:sldId xmlns:r="http://schemas.openxmlformats.org/officeDocument/2006/relationships" id="262" r:id="R6450ad3de64d4e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2282f0b4834d78" /><Relationship Type="http://schemas.openxmlformats.org/officeDocument/2006/relationships/slide" Target="/ppt/slides/slide1.xml" Id="Rb8955d3b2d7b4332" /><Relationship Type="http://schemas.openxmlformats.org/officeDocument/2006/relationships/slide" Target="/ppt/slides/slide2.xml" Id="R5fb20b2af15a4f60" /><Relationship Type="http://schemas.openxmlformats.org/officeDocument/2006/relationships/slide" Target="/ppt/slides/slide3.xml" Id="R067cee4ee17a44ba" /><Relationship Type="http://schemas.openxmlformats.org/officeDocument/2006/relationships/slide" Target="/ppt/slides/slide4.xml" Id="R26995a97efac42bf" /><Relationship Type="http://schemas.openxmlformats.org/officeDocument/2006/relationships/slide" Target="/ppt/slides/slide5.xml" Id="R35ff0dd3e0924ec1" /><Relationship Type="http://schemas.openxmlformats.org/officeDocument/2006/relationships/slide" Target="/ppt/slides/slide6.xml" Id="R403f7e355ed84bee" /><Relationship Type="http://schemas.openxmlformats.org/officeDocument/2006/relationships/slide" Target="/ppt/slides/slide7.xml" Id="R6450ad3de64d4e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f1c27158a546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ccb7cf54e4731" /><Relationship Type="http://schemas.openxmlformats.org/officeDocument/2006/relationships/theme" Target="/ppt/slideMasters/theme/theme1.xml" Id="R83ef7fa2432440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1ccb7cf54e47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7eb2d4b804c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263c3b41748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55b3fae9344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7d57dad704b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5948f48524d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43541d81a40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a25f57717f45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SCHAGE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−62 697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15 722 458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6 840 793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26 028 018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SCHAGE HENRIK BJØRN HOFF  –  33,1 %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SCHAGE INGVILD E HOFF  –  33,1 %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SCHAGE MARIANNE HOFF  –  33,1 %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SCHAGE ANNE BERIT HOFF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SCHAGE BJØRN RICHARD  –  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SCHAGE BJØRN RICHARD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Bjørn Schage, Melkeveien 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11 43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schage@online.no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976 469 992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SCHAGE AS</a:t>
            </a:r>
          </a:p>
        </p:txBody>
      </p:sp>
    </p:spTree>
  </p:cSld>
  <p:clrMapOvr>
    <a:masterClrMapping xmlns:a="http://schemas.openxmlformats.org/drawingml/2006/main"/>
  </p:clrMapOvr>
</p:sld>
</file>