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2bd46389b840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f6bfb290af4de3"/>
  </p:sldMasterIdLst>
  <p:sldIdLst>
    <p:sldId xmlns:r="http://schemas.openxmlformats.org/officeDocument/2006/relationships" id="256" r:id="R4a2f23b3adc94ec7"/>
    <p:sldId xmlns:r="http://schemas.openxmlformats.org/officeDocument/2006/relationships" id="257" r:id="R71887deb76034dde"/>
    <p:sldId xmlns:r="http://schemas.openxmlformats.org/officeDocument/2006/relationships" id="258" r:id="R985e6cf2ac774d35"/>
    <p:sldId xmlns:r="http://schemas.openxmlformats.org/officeDocument/2006/relationships" id="259" r:id="Racc6208adde54180"/>
    <p:sldId xmlns:r="http://schemas.openxmlformats.org/officeDocument/2006/relationships" id="260" r:id="R62a57643510746ad"/>
    <p:sldId xmlns:r="http://schemas.openxmlformats.org/officeDocument/2006/relationships" id="261" r:id="R585967836bc8479c"/>
    <p:sldId xmlns:r="http://schemas.openxmlformats.org/officeDocument/2006/relationships" id="262" r:id="Ra8a2cab573be4a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f6bfb290af4de3" /><Relationship Type="http://schemas.openxmlformats.org/officeDocument/2006/relationships/slide" Target="/ppt/slides/slide1.xml" Id="R4a2f23b3adc94ec7" /><Relationship Type="http://schemas.openxmlformats.org/officeDocument/2006/relationships/slide" Target="/ppt/slides/slide2.xml" Id="R71887deb76034dde" /><Relationship Type="http://schemas.openxmlformats.org/officeDocument/2006/relationships/slide" Target="/ppt/slides/slide3.xml" Id="R985e6cf2ac774d35" /><Relationship Type="http://schemas.openxmlformats.org/officeDocument/2006/relationships/slide" Target="/ppt/slides/slide4.xml" Id="Racc6208adde54180" /><Relationship Type="http://schemas.openxmlformats.org/officeDocument/2006/relationships/slide" Target="/ppt/slides/slide5.xml" Id="R62a57643510746ad" /><Relationship Type="http://schemas.openxmlformats.org/officeDocument/2006/relationships/slide" Target="/ppt/slides/slide6.xml" Id="R585967836bc8479c" /><Relationship Type="http://schemas.openxmlformats.org/officeDocument/2006/relationships/slide" Target="/ppt/slides/slide7.xml" Id="Ra8a2cab573be4a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667f76a22849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ee9b53bb2451f" /><Relationship Type="http://schemas.openxmlformats.org/officeDocument/2006/relationships/theme" Target="/ppt/slideMasters/theme/theme1.xml" Id="Re899bf9c7ac642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2ee9b53bb245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95e00160e49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364927ef44b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efe259fc34e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3a6c6f3864d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10dcb4dc149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645384ed64b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3a41ede5144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JOJO LEKETØY KLEPPE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 LEKETØY KLEPPE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JOJO LEKETØY KLEPPE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 LEKETØY KLEPPE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 LEKETØY KLEPPE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 LEKETØY KLEPPE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8 196 686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330 766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249 202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5 551 404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7 231 585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 LEKETØY KLEPPE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SIGVE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 LEKETØY KLEPPE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Jærhagen, Solavegen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42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976 491 939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JOJO LEKETØY KLEPPE AS</a:t>
            </a:r>
          </a:p>
        </p:txBody>
      </p:sp>
    </p:spTree>
  </p:cSld>
  <p:clrMapOvr>
    <a:masterClrMapping xmlns:a="http://schemas.openxmlformats.org/drawingml/2006/main"/>
  </p:clrMapOvr>
</p:sld>
</file>