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771a7f87774d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0d3cc57d11444a"/>
  </p:sldMasterIdLst>
  <p:sldIdLst>
    <p:sldId xmlns:r="http://schemas.openxmlformats.org/officeDocument/2006/relationships" id="256" r:id="R6ebe532292144038"/>
    <p:sldId xmlns:r="http://schemas.openxmlformats.org/officeDocument/2006/relationships" id="257" r:id="R9c613b7ca0e14eb9"/>
    <p:sldId xmlns:r="http://schemas.openxmlformats.org/officeDocument/2006/relationships" id="258" r:id="R62c58f8b7b1e4cc3"/>
    <p:sldId xmlns:r="http://schemas.openxmlformats.org/officeDocument/2006/relationships" id="259" r:id="R68411ad544504c00"/>
    <p:sldId xmlns:r="http://schemas.openxmlformats.org/officeDocument/2006/relationships" id="260" r:id="R173d76307625427f"/>
    <p:sldId xmlns:r="http://schemas.openxmlformats.org/officeDocument/2006/relationships" id="261" r:id="R4092c000a0884743"/>
    <p:sldId xmlns:r="http://schemas.openxmlformats.org/officeDocument/2006/relationships" id="262" r:id="R26889acb1064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d3cc57d11444a" /><Relationship Type="http://schemas.openxmlformats.org/officeDocument/2006/relationships/slide" Target="/ppt/slides/slide1.xml" Id="R6ebe532292144038" /><Relationship Type="http://schemas.openxmlformats.org/officeDocument/2006/relationships/slide" Target="/ppt/slides/slide2.xml" Id="R9c613b7ca0e14eb9" /><Relationship Type="http://schemas.openxmlformats.org/officeDocument/2006/relationships/slide" Target="/ppt/slides/slide3.xml" Id="R62c58f8b7b1e4cc3" /><Relationship Type="http://schemas.openxmlformats.org/officeDocument/2006/relationships/slide" Target="/ppt/slides/slide4.xml" Id="R68411ad544504c00" /><Relationship Type="http://schemas.openxmlformats.org/officeDocument/2006/relationships/slide" Target="/ppt/slides/slide5.xml" Id="R173d76307625427f" /><Relationship Type="http://schemas.openxmlformats.org/officeDocument/2006/relationships/slide" Target="/ppt/slides/slide6.xml" Id="R4092c000a0884743" /><Relationship Type="http://schemas.openxmlformats.org/officeDocument/2006/relationships/slide" Target="/ppt/slides/slide7.xml" Id="R26889acb1064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cef11f1074b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c7cd18afd4095" /><Relationship Type="http://schemas.openxmlformats.org/officeDocument/2006/relationships/theme" Target="/ppt/slideMasters/theme/theme1.xml" Id="Rd6adfe5fbff947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5c7cd18afd40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1a93c5c1c44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87abc9a2545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d9393787f4e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61e086b9c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fa3284b72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3bb8e96e44c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954a2896c4b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AUTOFORUM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AUTOFORUM EIENDOM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2 074 202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2 339 884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BORKMO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976 520 556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AUTOFORUM EIENDOM AS</a:t>
            </a:r>
          </a:p>
        </p:txBody>
      </p:sp>
    </p:spTree>
  </p:cSld>
  <p:clrMapOvr>
    <a:masterClrMapping xmlns:a="http://schemas.openxmlformats.org/drawingml/2006/main"/>
  </p:clrMapOvr>
</p:sld>
</file>