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e5637ce4d149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04e74d7757416d"/>
  </p:sldMasterIdLst>
  <p:sldIdLst>
    <p:sldId xmlns:r="http://schemas.openxmlformats.org/officeDocument/2006/relationships" id="256" r:id="Rb684fb700fda4195"/>
    <p:sldId xmlns:r="http://schemas.openxmlformats.org/officeDocument/2006/relationships" id="257" r:id="Rdeddbfc4341f44c5"/>
    <p:sldId xmlns:r="http://schemas.openxmlformats.org/officeDocument/2006/relationships" id="258" r:id="R74df7652c9fd426e"/>
    <p:sldId xmlns:r="http://schemas.openxmlformats.org/officeDocument/2006/relationships" id="259" r:id="Re3ee382a45f24955"/>
    <p:sldId xmlns:r="http://schemas.openxmlformats.org/officeDocument/2006/relationships" id="260" r:id="Rb24688bcec744dcf"/>
    <p:sldId xmlns:r="http://schemas.openxmlformats.org/officeDocument/2006/relationships" id="261" r:id="R14171570b08540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04e74d7757416d" /><Relationship Type="http://schemas.openxmlformats.org/officeDocument/2006/relationships/slide" Target="/ppt/slides/slide1.xml" Id="Rb684fb700fda4195" /><Relationship Type="http://schemas.openxmlformats.org/officeDocument/2006/relationships/slide" Target="/ppt/slides/slide2.xml" Id="Rdeddbfc4341f44c5" /><Relationship Type="http://schemas.openxmlformats.org/officeDocument/2006/relationships/slide" Target="/ppt/slides/slide3.xml" Id="R74df7652c9fd426e" /><Relationship Type="http://schemas.openxmlformats.org/officeDocument/2006/relationships/slide" Target="/ppt/slides/slide4.xml" Id="Re3ee382a45f24955" /><Relationship Type="http://schemas.openxmlformats.org/officeDocument/2006/relationships/slide" Target="/ppt/slides/slide5.xml" Id="Rb24688bcec744dcf" /><Relationship Type="http://schemas.openxmlformats.org/officeDocument/2006/relationships/slide" Target="/ppt/slides/slide6.xml" Id="R14171570b08540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7a8a918a994a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8c3c85e46448c" /><Relationship Type="http://schemas.openxmlformats.org/officeDocument/2006/relationships/theme" Target="/ppt/slideMasters/theme/theme1.xml" Id="Rc8f108e410b843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98c3c85e4644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d454d15794c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f26a37c7440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0097c1a5a47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89769d66242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a66ab197845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19886e2ce48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EINAR HELLSTRØM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Åsveien 11B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1605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23 69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976 534 026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