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f9f08cf942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3168a9ce504745"/>
  </p:sldMasterIdLst>
  <p:sldIdLst>
    <p:sldId xmlns:r="http://schemas.openxmlformats.org/officeDocument/2006/relationships" id="256" r:id="R51db7c634dfa4e96"/>
    <p:sldId xmlns:r="http://schemas.openxmlformats.org/officeDocument/2006/relationships" id="257" r:id="R9ac6c0de47144981"/>
    <p:sldId xmlns:r="http://schemas.openxmlformats.org/officeDocument/2006/relationships" id="258" r:id="R60722dde083946b0"/>
    <p:sldId xmlns:r="http://schemas.openxmlformats.org/officeDocument/2006/relationships" id="259" r:id="R9b56ee99803c4ba3"/>
    <p:sldId xmlns:r="http://schemas.openxmlformats.org/officeDocument/2006/relationships" id="260" r:id="Rc586c8d12a1748a0"/>
    <p:sldId xmlns:r="http://schemas.openxmlformats.org/officeDocument/2006/relationships" id="261" r:id="R8c793ff2268e424c"/>
    <p:sldId xmlns:r="http://schemas.openxmlformats.org/officeDocument/2006/relationships" id="262" r:id="Rdb0847738581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168a9ce504745" /><Relationship Type="http://schemas.openxmlformats.org/officeDocument/2006/relationships/slide" Target="/ppt/slides/slide1.xml" Id="R51db7c634dfa4e96" /><Relationship Type="http://schemas.openxmlformats.org/officeDocument/2006/relationships/slide" Target="/ppt/slides/slide2.xml" Id="R9ac6c0de47144981" /><Relationship Type="http://schemas.openxmlformats.org/officeDocument/2006/relationships/slide" Target="/ppt/slides/slide3.xml" Id="R60722dde083946b0" /><Relationship Type="http://schemas.openxmlformats.org/officeDocument/2006/relationships/slide" Target="/ppt/slides/slide4.xml" Id="R9b56ee99803c4ba3" /><Relationship Type="http://schemas.openxmlformats.org/officeDocument/2006/relationships/slide" Target="/ppt/slides/slide5.xml" Id="Rc586c8d12a1748a0" /><Relationship Type="http://schemas.openxmlformats.org/officeDocument/2006/relationships/slide" Target="/ppt/slides/slide6.xml" Id="R8c793ff2268e424c" /><Relationship Type="http://schemas.openxmlformats.org/officeDocument/2006/relationships/slide" Target="/ppt/slides/slide7.xml" Id="Rdb0847738581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c723c0a0847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8356cf1964494" /><Relationship Type="http://schemas.openxmlformats.org/officeDocument/2006/relationships/theme" Target="/ppt/slideMasters/theme/theme1.xml" Id="Ra170dbb90a6944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8356cf19644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192d36a5f4a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ec84c10f7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4f1fc26b343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9c0519c40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10988aa3f45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fb17293384c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23f6193e84d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HELLSTRØM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HELLSTRØM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178 485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342 253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HELLSTRØM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23 69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976 534 026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HELLSTRØM AS</a:t>
            </a:r>
          </a:p>
        </p:txBody>
      </p:sp>
    </p:spTree>
  </p:cSld>
  <p:clrMapOvr>
    <a:masterClrMapping xmlns:a="http://schemas.openxmlformats.org/drawingml/2006/main"/>
  </p:clrMapOvr>
</p:sld>
</file>