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e8288337c04d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35329129f542f8"/>
  </p:sldMasterIdLst>
  <p:sldIdLst>
    <p:sldId xmlns:r="http://schemas.openxmlformats.org/officeDocument/2006/relationships" id="256" r:id="R1262627b590c4dce"/>
    <p:sldId xmlns:r="http://schemas.openxmlformats.org/officeDocument/2006/relationships" id="257" r:id="R8bcec52f06f7464b"/>
    <p:sldId xmlns:r="http://schemas.openxmlformats.org/officeDocument/2006/relationships" id="258" r:id="R5ec1c958b1154ba1"/>
    <p:sldId xmlns:r="http://schemas.openxmlformats.org/officeDocument/2006/relationships" id="259" r:id="Rf1fb53521be9458c"/>
    <p:sldId xmlns:r="http://schemas.openxmlformats.org/officeDocument/2006/relationships" id="260" r:id="R304f2b9184484941"/>
    <p:sldId xmlns:r="http://schemas.openxmlformats.org/officeDocument/2006/relationships" id="261" r:id="R58fd222e5a344b6b"/>
    <p:sldId xmlns:r="http://schemas.openxmlformats.org/officeDocument/2006/relationships" id="262" r:id="R0c877dc56dcf42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35329129f542f8" /><Relationship Type="http://schemas.openxmlformats.org/officeDocument/2006/relationships/slide" Target="/ppt/slides/slide1.xml" Id="R1262627b590c4dce" /><Relationship Type="http://schemas.openxmlformats.org/officeDocument/2006/relationships/slide" Target="/ppt/slides/slide2.xml" Id="R8bcec52f06f7464b" /><Relationship Type="http://schemas.openxmlformats.org/officeDocument/2006/relationships/slide" Target="/ppt/slides/slide3.xml" Id="R5ec1c958b1154ba1" /><Relationship Type="http://schemas.openxmlformats.org/officeDocument/2006/relationships/slide" Target="/ppt/slides/slide4.xml" Id="Rf1fb53521be9458c" /><Relationship Type="http://schemas.openxmlformats.org/officeDocument/2006/relationships/slide" Target="/ppt/slides/slide5.xml" Id="R304f2b9184484941" /><Relationship Type="http://schemas.openxmlformats.org/officeDocument/2006/relationships/slide" Target="/ppt/slides/slide6.xml" Id="R58fd222e5a344b6b" /><Relationship Type="http://schemas.openxmlformats.org/officeDocument/2006/relationships/slide" Target="/ppt/slides/slide7.xml" Id="R0c877dc56dcf42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19d7b5e5cd4b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d6f2a0ef224539" /><Relationship Type="http://schemas.openxmlformats.org/officeDocument/2006/relationships/theme" Target="/ppt/slideMasters/theme/theme1.xml" Id="Ree419c1f8b0442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d6f2a0ef2245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58c6a7b2a44a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0b0b0affc741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8b48f856724b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88a681a12240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ac0f23b7b44f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0210f0ba4749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c30b77530f49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KIVEST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KIVEST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−150 910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5 510 132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88 968 534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91 368 534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KRØMKE THOMAS  –  44,4 %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MÅLBAKKEN ESPEN KRØMKE  –  44,4 %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KRØMKE SVERRE  –  11,1 %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Langeskjærveien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3230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47 29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976 561 252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KIVEST AS</a:t>
            </a:r>
          </a:p>
        </p:txBody>
      </p:sp>
    </p:spTree>
  </p:cSld>
  <p:clrMapOvr>
    <a:masterClrMapping xmlns:a="http://schemas.openxmlformats.org/drawingml/2006/main"/>
  </p:clrMapOvr>
</p:sld>
</file>