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7f8cd1239148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08e778fc394348"/>
  </p:sldMasterIdLst>
  <p:sldIdLst>
    <p:sldId xmlns:r="http://schemas.openxmlformats.org/officeDocument/2006/relationships" id="256" r:id="R7b930f5259fc4aab"/>
    <p:sldId xmlns:r="http://schemas.openxmlformats.org/officeDocument/2006/relationships" id="257" r:id="Rddf36001b5b6445a"/>
    <p:sldId xmlns:r="http://schemas.openxmlformats.org/officeDocument/2006/relationships" id="258" r:id="Rd287f9c90cce4d9c"/>
    <p:sldId xmlns:r="http://schemas.openxmlformats.org/officeDocument/2006/relationships" id="259" r:id="R3043852551654876"/>
    <p:sldId xmlns:r="http://schemas.openxmlformats.org/officeDocument/2006/relationships" id="260" r:id="R65a4686a04884ded"/>
    <p:sldId xmlns:r="http://schemas.openxmlformats.org/officeDocument/2006/relationships" id="261" r:id="R44ddd409532d463b"/>
    <p:sldId xmlns:r="http://schemas.openxmlformats.org/officeDocument/2006/relationships" id="262" r:id="R67d9d38dd3dd44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08e778fc394348" /><Relationship Type="http://schemas.openxmlformats.org/officeDocument/2006/relationships/slide" Target="/ppt/slides/slide1.xml" Id="R7b930f5259fc4aab" /><Relationship Type="http://schemas.openxmlformats.org/officeDocument/2006/relationships/slide" Target="/ppt/slides/slide2.xml" Id="Rddf36001b5b6445a" /><Relationship Type="http://schemas.openxmlformats.org/officeDocument/2006/relationships/slide" Target="/ppt/slides/slide3.xml" Id="Rd287f9c90cce4d9c" /><Relationship Type="http://schemas.openxmlformats.org/officeDocument/2006/relationships/slide" Target="/ppt/slides/slide4.xml" Id="R3043852551654876" /><Relationship Type="http://schemas.openxmlformats.org/officeDocument/2006/relationships/slide" Target="/ppt/slides/slide5.xml" Id="R65a4686a04884ded" /><Relationship Type="http://schemas.openxmlformats.org/officeDocument/2006/relationships/slide" Target="/ppt/slides/slide6.xml" Id="R44ddd409532d463b" /><Relationship Type="http://schemas.openxmlformats.org/officeDocument/2006/relationships/slide" Target="/ppt/slides/slide7.xml" Id="R67d9d38dd3dd44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57918b04bf4a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68b5472fee49f9" /><Relationship Type="http://schemas.openxmlformats.org/officeDocument/2006/relationships/theme" Target="/ppt/slideMasters/theme/theme1.xml" Id="R604648eaa9904e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68b5472fee49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15dff149c4b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ca17412f34d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af0b3ecf6443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ee5eaa85b542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0893b906b54c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6bb74ada1149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9edea379a344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STORE NORSKE FISKEKOMPANI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 NORSKE FISKEKOMPANI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 NORSKE FISKEKOMPANI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 NORSKE FISKEKOMPANI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 NORSKE FISKEKOMPANI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 NORSKE FISKEKOMPANI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−197 084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2 486 609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3 525 301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5 765 438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 NORSKE FISKEKOMPANI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BLOMKVIST ANDERS LENNART  –  72,7 %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BLOMKVIST LINN MARIA K  –  13,6 %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BLOMKVIST MARTIN ANDERS K  –  13,6 %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 NORSKE FISKEKOMPANI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Killengreens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9008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68 76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976 576 721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 NORSKE FISKEKOMPANI AS</a:t>
            </a:r>
          </a:p>
        </p:txBody>
      </p:sp>
    </p:spTree>
  </p:cSld>
  <p:clrMapOvr>
    <a:masterClrMapping xmlns:a="http://schemas.openxmlformats.org/drawingml/2006/main"/>
  </p:clrMapOvr>
</p:sld>
</file>