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539f23dbe14a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b713daba3d425d"/>
  </p:sldMasterIdLst>
  <p:sldIdLst>
    <p:sldId xmlns:r="http://schemas.openxmlformats.org/officeDocument/2006/relationships" id="256" r:id="Rcec0d8130fbc4867"/>
    <p:sldId xmlns:r="http://schemas.openxmlformats.org/officeDocument/2006/relationships" id="257" r:id="Rd00d2a11569942df"/>
    <p:sldId xmlns:r="http://schemas.openxmlformats.org/officeDocument/2006/relationships" id="258" r:id="R520d245d85d64d4c"/>
    <p:sldId xmlns:r="http://schemas.openxmlformats.org/officeDocument/2006/relationships" id="259" r:id="R497fd28eca4049cb"/>
    <p:sldId xmlns:r="http://schemas.openxmlformats.org/officeDocument/2006/relationships" id="260" r:id="R1bcc7e0271264499"/>
    <p:sldId xmlns:r="http://schemas.openxmlformats.org/officeDocument/2006/relationships" id="261" r:id="R817590808d6a4b23"/>
    <p:sldId xmlns:r="http://schemas.openxmlformats.org/officeDocument/2006/relationships" id="262" r:id="R12ebda7509b74c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b713daba3d425d" /><Relationship Type="http://schemas.openxmlformats.org/officeDocument/2006/relationships/slide" Target="/ppt/slides/slide1.xml" Id="Rcec0d8130fbc4867" /><Relationship Type="http://schemas.openxmlformats.org/officeDocument/2006/relationships/slide" Target="/ppt/slides/slide2.xml" Id="Rd00d2a11569942df" /><Relationship Type="http://schemas.openxmlformats.org/officeDocument/2006/relationships/slide" Target="/ppt/slides/slide3.xml" Id="R520d245d85d64d4c" /><Relationship Type="http://schemas.openxmlformats.org/officeDocument/2006/relationships/slide" Target="/ppt/slides/slide4.xml" Id="R497fd28eca4049cb" /><Relationship Type="http://schemas.openxmlformats.org/officeDocument/2006/relationships/slide" Target="/ppt/slides/slide5.xml" Id="R1bcc7e0271264499" /><Relationship Type="http://schemas.openxmlformats.org/officeDocument/2006/relationships/slide" Target="/ppt/slides/slide6.xml" Id="R817590808d6a4b23" /><Relationship Type="http://schemas.openxmlformats.org/officeDocument/2006/relationships/slide" Target="/ppt/slides/slide7.xml" Id="R12ebda7509b74c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f3c2269d264a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f8a5376eb42db" /><Relationship Type="http://schemas.openxmlformats.org/officeDocument/2006/relationships/theme" Target="/ppt/slideMasters/theme/theme1.xml" Id="R35b051732c8c40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ef8a5376eb42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8c5385cc044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bb4a003504c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9c1ff7f6740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f5d15141a46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4ffa257c541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6e091b10a45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f153570ba4a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ØKONOMISERVICE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10 066 469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1 852 042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2 152 794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19 190 389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23 028 330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ANNE KARI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ELIN KRISTINE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49 29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firmapost@okonomiservice.no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