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f1fc73db2244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f4f29352ab4d6b"/>
  </p:sldMasterIdLst>
  <p:sldIdLst>
    <p:sldId xmlns:r="http://schemas.openxmlformats.org/officeDocument/2006/relationships" id="256" r:id="Ra55b17d2a0b44e1a"/>
    <p:sldId xmlns:r="http://schemas.openxmlformats.org/officeDocument/2006/relationships" id="257" r:id="R1c4ce52b9dbf4c95"/>
    <p:sldId xmlns:r="http://schemas.openxmlformats.org/officeDocument/2006/relationships" id="258" r:id="Rb155b63c6cc24e30"/>
    <p:sldId xmlns:r="http://schemas.openxmlformats.org/officeDocument/2006/relationships" id="259" r:id="Ra74d0009543046b1"/>
    <p:sldId xmlns:r="http://schemas.openxmlformats.org/officeDocument/2006/relationships" id="260" r:id="R8c0ce8154d0143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f4f29352ab4d6b" /><Relationship Type="http://schemas.openxmlformats.org/officeDocument/2006/relationships/slide" Target="/ppt/slides/slide1.xml" Id="Ra55b17d2a0b44e1a" /><Relationship Type="http://schemas.openxmlformats.org/officeDocument/2006/relationships/slide" Target="/ppt/slides/slide2.xml" Id="R1c4ce52b9dbf4c95" /><Relationship Type="http://schemas.openxmlformats.org/officeDocument/2006/relationships/slide" Target="/ppt/slides/slide3.xml" Id="Rb155b63c6cc24e30" /><Relationship Type="http://schemas.openxmlformats.org/officeDocument/2006/relationships/slide" Target="/ppt/slides/slide4.xml" Id="Ra74d0009543046b1" /><Relationship Type="http://schemas.openxmlformats.org/officeDocument/2006/relationships/slide" Target="/ppt/slides/slide5.xml" Id="R8c0ce8154d0143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c4c480da724a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b7deb6cc148a2" /><Relationship Type="http://schemas.openxmlformats.org/officeDocument/2006/relationships/theme" Target="/ppt/slideMasters/theme/theme1.xml" Id="R4983e5cc9ff840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2b7deb6cc148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d231a666d44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e01a748b440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9d600994e45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6c2d68b6740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4fd45b1ba44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