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7e9c28e77642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3a907280b643fe"/>
  </p:sldMasterIdLst>
  <p:sldIdLst>
    <p:sldId xmlns:r="http://schemas.openxmlformats.org/officeDocument/2006/relationships" id="256" r:id="R6cffad7c84424b91"/>
    <p:sldId xmlns:r="http://schemas.openxmlformats.org/officeDocument/2006/relationships" id="257" r:id="Redf1adeb020d408c"/>
    <p:sldId xmlns:r="http://schemas.openxmlformats.org/officeDocument/2006/relationships" id="258" r:id="R628594e09d014ce2"/>
    <p:sldId xmlns:r="http://schemas.openxmlformats.org/officeDocument/2006/relationships" id="259" r:id="Rd832a265433049ac"/>
    <p:sldId xmlns:r="http://schemas.openxmlformats.org/officeDocument/2006/relationships" id="260" r:id="R34a85bf35e6142ed"/>
    <p:sldId xmlns:r="http://schemas.openxmlformats.org/officeDocument/2006/relationships" id="261" r:id="Rac4f9059f220486d"/>
    <p:sldId xmlns:r="http://schemas.openxmlformats.org/officeDocument/2006/relationships" id="262" r:id="R4f5cdef0ad5742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a907280b643fe" /><Relationship Type="http://schemas.openxmlformats.org/officeDocument/2006/relationships/slide" Target="/ppt/slides/slide1.xml" Id="R6cffad7c84424b91" /><Relationship Type="http://schemas.openxmlformats.org/officeDocument/2006/relationships/slide" Target="/ppt/slides/slide2.xml" Id="Redf1adeb020d408c" /><Relationship Type="http://schemas.openxmlformats.org/officeDocument/2006/relationships/slide" Target="/ppt/slides/slide3.xml" Id="R628594e09d014ce2" /><Relationship Type="http://schemas.openxmlformats.org/officeDocument/2006/relationships/slide" Target="/ppt/slides/slide4.xml" Id="Rd832a265433049ac" /><Relationship Type="http://schemas.openxmlformats.org/officeDocument/2006/relationships/slide" Target="/ppt/slides/slide5.xml" Id="R34a85bf35e6142ed" /><Relationship Type="http://schemas.openxmlformats.org/officeDocument/2006/relationships/slide" Target="/ppt/slides/slide6.xml" Id="Rac4f9059f220486d" /><Relationship Type="http://schemas.openxmlformats.org/officeDocument/2006/relationships/slide" Target="/ppt/slides/slide7.xml" Id="R4f5cdef0ad5742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06dbc564d45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d6ec50d5840a3" /><Relationship Type="http://schemas.openxmlformats.org/officeDocument/2006/relationships/theme" Target="/ppt/slideMasters/theme/theme1.xml" Id="Ra382427982c949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ed6ec50d5840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bb196aff14e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b59442f2442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67b3eb8db40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26479066b41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ad7a889f747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a68ed212d4a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279b8ce8343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DALSEIDE &amp; FLØYSAND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DALSEIDE &amp; FLØYSAND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DALSEIDE &amp; FLØYSAND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DALSEIDE &amp; FLØYSAND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DALSEIDE &amp; FLØYSAND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DALSEIDE &amp; FLØYSAND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2 553 715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−5 263 231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2 636 697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162 848 365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325 181 979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DALSEIDE &amp; FLØYSAND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AID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SJA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DALSEIDE &amp; FLØYSAND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Wernersholmvegen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23 55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976 689 984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DALSEIDE &amp; FLØYSAND AS</a:t>
            </a:r>
          </a:p>
        </p:txBody>
      </p:sp>
    </p:spTree>
  </p:cSld>
  <p:clrMapOvr>
    <a:masterClrMapping xmlns:a="http://schemas.openxmlformats.org/drawingml/2006/main"/>
  </p:clrMapOvr>
</p:sld>
</file>