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da3884b27e4d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fa1a09a63d4ac2"/>
  </p:sldMasterIdLst>
  <p:sldIdLst>
    <p:sldId xmlns:r="http://schemas.openxmlformats.org/officeDocument/2006/relationships" id="256" r:id="Rfc7ab7e25c5a49c2"/>
    <p:sldId xmlns:r="http://schemas.openxmlformats.org/officeDocument/2006/relationships" id="257" r:id="R057b4feaad014bd8"/>
    <p:sldId xmlns:r="http://schemas.openxmlformats.org/officeDocument/2006/relationships" id="258" r:id="Rbfaea92495854620"/>
    <p:sldId xmlns:r="http://schemas.openxmlformats.org/officeDocument/2006/relationships" id="259" r:id="R5f7c993347184938"/>
    <p:sldId xmlns:r="http://schemas.openxmlformats.org/officeDocument/2006/relationships" id="260" r:id="R2f569a85a36b4551"/>
    <p:sldId xmlns:r="http://schemas.openxmlformats.org/officeDocument/2006/relationships" id="261" r:id="R731a68ca14ef440d"/>
    <p:sldId xmlns:r="http://schemas.openxmlformats.org/officeDocument/2006/relationships" id="262" r:id="R6da25de2c5b849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fa1a09a63d4ac2" /><Relationship Type="http://schemas.openxmlformats.org/officeDocument/2006/relationships/slide" Target="/ppt/slides/slide1.xml" Id="Rfc7ab7e25c5a49c2" /><Relationship Type="http://schemas.openxmlformats.org/officeDocument/2006/relationships/slide" Target="/ppt/slides/slide2.xml" Id="R057b4feaad014bd8" /><Relationship Type="http://schemas.openxmlformats.org/officeDocument/2006/relationships/slide" Target="/ppt/slides/slide3.xml" Id="Rbfaea92495854620" /><Relationship Type="http://schemas.openxmlformats.org/officeDocument/2006/relationships/slide" Target="/ppt/slides/slide4.xml" Id="R5f7c993347184938" /><Relationship Type="http://schemas.openxmlformats.org/officeDocument/2006/relationships/slide" Target="/ppt/slides/slide5.xml" Id="R2f569a85a36b4551" /><Relationship Type="http://schemas.openxmlformats.org/officeDocument/2006/relationships/slide" Target="/ppt/slides/slide6.xml" Id="R731a68ca14ef440d" /><Relationship Type="http://schemas.openxmlformats.org/officeDocument/2006/relationships/slide" Target="/ppt/slides/slide7.xml" Id="R6da25de2c5b849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7610779c6a46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3040b4d3d4e19" /><Relationship Type="http://schemas.openxmlformats.org/officeDocument/2006/relationships/theme" Target="/ppt/slideMasters/theme/theme1.xml" Id="R7c957d33326d4b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13040b4d3d4e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881b7acd941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7fabfae7740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f01c6361d4d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8859c4e9842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b88085e1846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483435fc247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89ace0d034d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VIGRA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VIGRA BYGG AS ble etablert [år] og holder til i Vigra.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15 940 907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2 524 331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2 052 550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3 667 135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5 768 461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ROALDSNES JAN-ARVE RØRVIK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BLINDHEIM JAN OVE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6040 Vigra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976 716 736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VIGRA BYGG AS</a:t>
            </a:r>
          </a:p>
        </p:txBody>
      </p:sp>
    </p:spTree>
  </p:cSld>
  <p:clrMapOvr>
    <a:masterClrMapping xmlns:a="http://schemas.openxmlformats.org/drawingml/2006/main"/>
  </p:clrMapOvr>
</p:sld>
</file>