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149c61a9a145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240006b03e48d9"/>
  </p:sldMasterIdLst>
  <p:sldIdLst>
    <p:sldId xmlns:r="http://schemas.openxmlformats.org/officeDocument/2006/relationships" id="256" r:id="Ra15b3269820e408f"/>
    <p:sldId xmlns:r="http://schemas.openxmlformats.org/officeDocument/2006/relationships" id="257" r:id="Rcb6a715ba23f4d6c"/>
    <p:sldId xmlns:r="http://schemas.openxmlformats.org/officeDocument/2006/relationships" id="258" r:id="Rc787c8813bec49f4"/>
    <p:sldId xmlns:r="http://schemas.openxmlformats.org/officeDocument/2006/relationships" id="259" r:id="Rb633cd797a8a44cd"/>
    <p:sldId xmlns:r="http://schemas.openxmlformats.org/officeDocument/2006/relationships" id="260" r:id="R164ff4e0f5d846b0"/>
    <p:sldId xmlns:r="http://schemas.openxmlformats.org/officeDocument/2006/relationships" id="261" r:id="R16426df69bfa4a24"/>
    <p:sldId xmlns:r="http://schemas.openxmlformats.org/officeDocument/2006/relationships" id="262" r:id="Rd0ba7b2c9f8343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240006b03e48d9" /><Relationship Type="http://schemas.openxmlformats.org/officeDocument/2006/relationships/slide" Target="/ppt/slides/slide1.xml" Id="Ra15b3269820e408f" /><Relationship Type="http://schemas.openxmlformats.org/officeDocument/2006/relationships/slide" Target="/ppt/slides/slide2.xml" Id="Rcb6a715ba23f4d6c" /><Relationship Type="http://schemas.openxmlformats.org/officeDocument/2006/relationships/slide" Target="/ppt/slides/slide3.xml" Id="Rc787c8813bec49f4" /><Relationship Type="http://schemas.openxmlformats.org/officeDocument/2006/relationships/slide" Target="/ppt/slides/slide4.xml" Id="Rb633cd797a8a44cd" /><Relationship Type="http://schemas.openxmlformats.org/officeDocument/2006/relationships/slide" Target="/ppt/slides/slide5.xml" Id="R164ff4e0f5d846b0" /><Relationship Type="http://schemas.openxmlformats.org/officeDocument/2006/relationships/slide" Target="/ppt/slides/slide6.xml" Id="R16426df69bfa4a24" /><Relationship Type="http://schemas.openxmlformats.org/officeDocument/2006/relationships/slide" Target="/ppt/slides/slide7.xml" Id="Rd0ba7b2c9f8343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ba92b0d1fa44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5a8e7b92484a02" /><Relationship Type="http://schemas.openxmlformats.org/officeDocument/2006/relationships/theme" Target="/ppt/slideMasters/theme/theme1.xml" Id="R1ae8743c0dc04f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5a8e7b92484a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0a991b5994e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ae7fc82214a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921bc542947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7c60c0b0d4c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49afdd8af4d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29e0d79ac46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a81d7e49942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NORDISK ENERGIKONTROLL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ENERGIKONTROLL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84 715 088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−4 408 391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−3 397 024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8 352 466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29 237 533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 ENERGI AS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 O INVEST AS  –  19,3 %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AKERSHUS ENERGI INFRASTRUKTUR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EIDSIVA BIOENERGI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FEBY INVEST AS  –  15,6 %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SEREMO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Hvamsvingen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84 55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salg@noen.no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976 724 321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