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46fcf88e4b48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cdf183c18848ea"/>
  </p:sldMasterIdLst>
  <p:sldIdLst>
    <p:sldId xmlns:r="http://schemas.openxmlformats.org/officeDocument/2006/relationships" id="256" r:id="R2b0fc88ddd2c4df2"/>
    <p:sldId xmlns:r="http://schemas.openxmlformats.org/officeDocument/2006/relationships" id="257" r:id="Rf0aed081f9c642bc"/>
    <p:sldId xmlns:r="http://schemas.openxmlformats.org/officeDocument/2006/relationships" id="258" r:id="R7778ed59f9e24168"/>
    <p:sldId xmlns:r="http://schemas.openxmlformats.org/officeDocument/2006/relationships" id="259" r:id="R4d2a5d1c11ae4abd"/>
    <p:sldId xmlns:r="http://schemas.openxmlformats.org/officeDocument/2006/relationships" id="260" r:id="Rd763934df8d043d3"/>
    <p:sldId xmlns:r="http://schemas.openxmlformats.org/officeDocument/2006/relationships" id="261" r:id="Rc8b7fa1475654f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df183c18848ea" /><Relationship Type="http://schemas.openxmlformats.org/officeDocument/2006/relationships/slide" Target="/ppt/slides/slide1.xml" Id="R2b0fc88ddd2c4df2" /><Relationship Type="http://schemas.openxmlformats.org/officeDocument/2006/relationships/slide" Target="/ppt/slides/slide2.xml" Id="Rf0aed081f9c642bc" /><Relationship Type="http://schemas.openxmlformats.org/officeDocument/2006/relationships/slide" Target="/ppt/slides/slide3.xml" Id="R7778ed59f9e24168" /><Relationship Type="http://schemas.openxmlformats.org/officeDocument/2006/relationships/slide" Target="/ppt/slides/slide4.xml" Id="R4d2a5d1c11ae4abd" /><Relationship Type="http://schemas.openxmlformats.org/officeDocument/2006/relationships/slide" Target="/ppt/slides/slide5.xml" Id="Rd763934df8d043d3" /><Relationship Type="http://schemas.openxmlformats.org/officeDocument/2006/relationships/slide" Target="/ppt/slides/slide6.xml" Id="Rc8b7fa1475654f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c38ee0d0154e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00f7fe29e4bf7" /><Relationship Type="http://schemas.openxmlformats.org/officeDocument/2006/relationships/theme" Target="/ppt/slideMasters/theme/theme1.xml" Id="R97b0858bb09c4d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200f7fe29e4b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5c71830d647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3a718ed1c4a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a39cda81d4c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16987d6244a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3d0cea7b743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f6c17105740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FRETEX MIDTNORGE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FRETEX MIDTNORGE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63 117 149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−2 758 936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−2 750 895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17 202 928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976 738 713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