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b8bab576d349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30b8dfef642e8"/>
  </p:sldMasterIdLst>
  <p:sldIdLst>
    <p:sldId xmlns:r="http://schemas.openxmlformats.org/officeDocument/2006/relationships" id="256" r:id="R966daea3151d4d99"/>
    <p:sldId xmlns:r="http://schemas.openxmlformats.org/officeDocument/2006/relationships" id="257" r:id="R61b2928d53704f17"/>
    <p:sldId xmlns:r="http://schemas.openxmlformats.org/officeDocument/2006/relationships" id="258" r:id="Rae4a427204f64571"/>
    <p:sldId xmlns:r="http://schemas.openxmlformats.org/officeDocument/2006/relationships" id="259" r:id="R9f06dc8944e5487c"/>
    <p:sldId xmlns:r="http://schemas.openxmlformats.org/officeDocument/2006/relationships" id="260" r:id="R414a2469154f4185"/>
    <p:sldId xmlns:r="http://schemas.openxmlformats.org/officeDocument/2006/relationships" id="261" r:id="R8def5a0b33514801"/>
    <p:sldId xmlns:r="http://schemas.openxmlformats.org/officeDocument/2006/relationships" id="262" r:id="Ra0828a5cc4af42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30b8dfef642e8" /><Relationship Type="http://schemas.openxmlformats.org/officeDocument/2006/relationships/slide" Target="/ppt/slides/slide1.xml" Id="R966daea3151d4d99" /><Relationship Type="http://schemas.openxmlformats.org/officeDocument/2006/relationships/slide" Target="/ppt/slides/slide2.xml" Id="R61b2928d53704f17" /><Relationship Type="http://schemas.openxmlformats.org/officeDocument/2006/relationships/slide" Target="/ppt/slides/slide3.xml" Id="Rae4a427204f64571" /><Relationship Type="http://schemas.openxmlformats.org/officeDocument/2006/relationships/slide" Target="/ppt/slides/slide4.xml" Id="R9f06dc8944e5487c" /><Relationship Type="http://schemas.openxmlformats.org/officeDocument/2006/relationships/slide" Target="/ppt/slides/slide5.xml" Id="R414a2469154f4185" /><Relationship Type="http://schemas.openxmlformats.org/officeDocument/2006/relationships/slide" Target="/ppt/slides/slide6.xml" Id="R8def5a0b33514801" /><Relationship Type="http://schemas.openxmlformats.org/officeDocument/2006/relationships/slide" Target="/ppt/slides/slide7.xml" Id="Ra0828a5cc4af42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7f662416494c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95f8595a2f4c9a" /><Relationship Type="http://schemas.openxmlformats.org/officeDocument/2006/relationships/theme" Target="/ppt/slideMasters/theme/theme1.xml" Id="Rac1cfccf377641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95f8595a2f4c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3bd34add845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bf3aaadb0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9ee3a64c246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646ca920c47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ec5aa085246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83f29ed06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0206da9bb43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