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c39205f3cf4c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36ccd1d7dd4ac7"/>
  </p:sldMasterIdLst>
  <p:sldIdLst>
    <p:sldId xmlns:r="http://schemas.openxmlformats.org/officeDocument/2006/relationships" id="256" r:id="R197f62ac78c64271"/>
    <p:sldId xmlns:r="http://schemas.openxmlformats.org/officeDocument/2006/relationships" id="257" r:id="R1c22f927f39a484e"/>
    <p:sldId xmlns:r="http://schemas.openxmlformats.org/officeDocument/2006/relationships" id="258" r:id="Rf95a631cf11e4f6c"/>
    <p:sldId xmlns:r="http://schemas.openxmlformats.org/officeDocument/2006/relationships" id="259" r:id="R0bc81692473d4681"/>
    <p:sldId xmlns:r="http://schemas.openxmlformats.org/officeDocument/2006/relationships" id="260" r:id="R1008e071f8ec456e"/>
    <p:sldId xmlns:r="http://schemas.openxmlformats.org/officeDocument/2006/relationships" id="261" r:id="R5424ae3663c640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36ccd1d7dd4ac7" /><Relationship Type="http://schemas.openxmlformats.org/officeDocument/2006/relationships/slide" Target="/ppt/slides/slide1.xml" Id="R197f62ac78c64271" /><Relationship Type="http://schemas.openxmlformats.org/officeDocument/2006/relationships/slide" Target="/ppt/slides/slide2.xml" Id="R1c22f927f39a484e" /><Relationship Type="http://schemas.openxmlformats.org/officeDocument/2006/relationships/slide" Target="/ppt/slides/slide3.xml" Id="Rf95a631cf11e4f6c" /><Relationship Type="http://schemas.openxmlformats.org/officeDocument/2006/relationships/slide" Target="/ppt/slides/slide4.xml" Id="R0bc81692473d4681" /><Relationship Type="http://schemas.openxmlformats.org/officeDocument/2006/relationships/slide" Target="/ppt/slides/slide5.xml" Id="R1008e071f8ec456e" /><Relationship Type="http://schemas.openxmlformats.org/officeDocument/2006/relationships/slide" Target="/ppt/slides/slide6.xml" Id="R5424ae3663c640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3938da396743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2f2c242b849bd" /><Relationship Type="http://schemas.openxmlformats.org/officeDocument/2006/relationships/theme" Target="/ppt/slideMasters/theme/theme1.xml" Id="R756d648cf3494d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72f2c242b849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bf11756314e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2b1c127864f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9e4aa05854a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16e33b18c47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ecfb6b5ff49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1ba70393245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CENTRUM MØBLER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MØBLER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CENTRUM MØBLER ANS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MØBLER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MØBLER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MØBLER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15 696 641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1 600 856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1 492 360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672 079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5 237 944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MØBLER ANS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Bedehusvegen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81 65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976 770 064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MØBLER ANS</a:t>
            </a:r>
          </a:p>
        </p:txBody>
      </p:sp>
    </p:spTree>
  </p:cSld>
  <p:clrMapOvr>
    <a:masterClrMapping xmlns:a="http://schemas.openxmlformats.org/drawingml/2006/main"/>
  </p:clrMapOvr>
</p:sld>
</file>