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dc4427753048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9edc3c6685424e"/>
  </p:sldMasterIdLst>
  <p:sldIdLst>
    <p:sldId xmlns:r="http://schemas.openxmlformats.org/officeDocument/2006/relationships" id="256" r:id="R419e0a5991e84050"/>
    <p:sldId xmlns:r="http://schemas.openxmlformats.org/officeDocument/2006/relationships" id="257" r:id="Rdbf19ce7484a4060"/>
    <p:sldId xmlns:r="http://schemas.openxmlformats.org/officeDocument/2006/relationships" id="258" r:id="Rd10baa7484934a5b"/>
    <p:sldId xmlns:r="http://schemas.openxmlformats.org/officeDocument/2006/relationships" id="259" r:id="Rf6614981296c487b"/>
    <p:sldId xmlns:r="http://schemas.openxmlformats.org/officeDocument/2006/relationships" id="260" r:id="R46f3cd468c674ccb"/>
    <p:sldId xmlns:r="http://schemas.openxmlformats.org/officeDocument/2006/relationships" id="261" r:id="R7f9cf4b7d188408b"/>
    <p:sldId xmlns:r="http://schemas.openxmlformats.org/officeDocument/2006/relationships" id="262" r:id="Re9f6b2f81e054a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9edc3c6685424e" /><Relationship Type="http://schemas.openxmlformats.org/officeDocument/2006/relationships/slide" Target="/ppt/slides/slide1.xml" Id="R419e0a5991e84050" /><Relationship Type="http://schemas.openxmlformats.org/officeDocument/2006/relationships/slide" Target="/ppt/slides/slide2.xml" Id="Rdbf19ce7484a4060" /><Relationship Type="http://schemas.openxmlformats.org/officeDocument/2006/relationships/slide" Target="/ppt/slides/slide3.xml" Id="Rd10baa7484934a5b" /><Relationship Type="http://schemas.openxmlformats.org/officeDocument/2006/relationships/slide" Target="/ppt/slides/slide4.xml" Id="Rf6614981296c487b" /><Relationship Type="http://schemas.openxmlformats.org/officeDocument/2006/relationships/slide" Target="/ppt/slides/slide5.xml" Id="R46f3cd468c674ccb" /><Relationship Type="http://schemas.openxmlformats.org/officeDocument/2006/relationships/slide" Target="/ppt/slides/slide6.xml" Id="R7f9cf4b7d188408b" /><Relationship Type="http://schemas.openxmlformats.org/officeDocument/2006/relationships/slide" Target="/ppt/slides/slide7.xml" Id="Re9f6b2f81e054a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24c139038843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da5d8044347f1" /><Relationship Type="http://schemas.openxmlformats.org/officeDocument/2006/relationships/theme" Target="/ppt/slideMasters/theme/theme1.xml" Id="R6b446f1cdfc24d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bda5d8044347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b8315e32d44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7ea370a454f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5a7c8b36e4d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5b04fee8749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a1b125c2246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1706feca34a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01b83ef7a4e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GREENCARRIER CONSOLIDATORS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GREENCARRIER CONSOLIDATORS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10 549 308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−3 072 297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−3 051 625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2 918 720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MARITIME FREIGHT IN GOTHENBURG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marius.lien@mta.se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consolidators.greencarrier.com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