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465a619e804b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dcc69dcb534e9f"/>
  </p:sldMasterIdLst>
  <p:sldIdLst>
    <p:sldId xmlns:r="http://schemas.openxmlformats.org/officeDocument/2006/relationships" id="256" r:id="Rf805fe26a4dd49bb"/>
    <p:sldId xmlns:r="http://schemas.openxmlformats.org/officeDocument/2006/relationships" id="257" r:id="Rdbd2527890f546f6"/>
    <p:sldId xmlns:r="http://schemas.openxmlformats.org/officeDocument/2006/relationships" id="258" r:id="R34dcc90361314693"/>
    <p:sldId xmlns:r="http://schemas.openxmlformats.org/officeDocument/2006/relationships" id="259" r:id="R06a41eb42db14ff3"/>
    <p:sldId xmlns:r="http://schemas.openxmlformats.org/officeDocument/2006/relationships" id="260" r:id="Rf72c9a90f9914d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dcc69dcb534e9f" /><Relationship Type="http://schemas.openxmlformats.org/officeDocument/2006/relationships/slide" Target="/ppt/slides/slide1.xml" Id="Rf805fe26a4dd49bb" /><Relationship Type="http://schemas.openxmlformats.org/officeDocument/2006/relationships/slide" Target="/ppt/slides/slide2.xml" Id="Rdbd2527890f546f6" /><Relationship Type="http://schemas.openxmlformats.org/officeDocument/2006/relationships/slide" Target="/ppt/slides/slide3.xml" Id="R34dcc90361314693" /><Relationship Type="http://schemas.openxmlformats.org/officeDocument/2006/relationships/slide" Target="/ppt/slides/slide4.xml" Id="R06a41eb42db14ff3" /><Relationship Type="http://schemas.openxmlformats.org/officeDocument/2006/relationships/slide" Target="/ppt/slides/slide5.xml" Id="Rf72c9a90f9914d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1229078e1e40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b60b3caee4f5a" /><Relationship Type="http://schemas.openxmlformats.org/officeDocument/2006/relationships/theme" Target="/ppt/slideMasters/theme/theme1.xml" Id="Rd9ec2bb3a2fe4a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3b60b3caee4f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8d4f9681a47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e91c77c1e4d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0f66a447248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fcb74c5a34c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ca5be255e4a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