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5395c7a6242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628d032644292"/>
  </p:sldMasterIdLst>
  <p:sldIdLst>
    <p:sldId xmlns:r="http://schemas.openxmlformats.org/officeDocument/2006/relationships" id="256" r:id="R46047117c4934423"/>
    <p:sldId xmlns:r="http://schemas.openxmlformats.org/officeDocument/2006/relationships" id="257" r:id="R1b9428126be7484d"/>
    <p:sldId xmlns:r="http://schemas.openxmlformats.org/officeDocument/2006/relationships" id="258" r:id="R929f2256397d4825"/>
    <p:sldId xmlns:r="http://schemas.openxmlformats.org/officeDocument/2006/relationships" id="259" r:id="Rf0d79afa1a7242a1"/>
    <p:sldId xmlns:r="http://schemas.openxmlformats.org/officeDocument/2006/relationships" id="260" r:id="Rf7e36772460e406b"/>
    <p:sldId xmlns:r="http://schemas.openxmlformats.org/officeDocument/2006/relationships" id="261" r:id="R5f2b4fa2d42b44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628d032644292" /><Relationship Type="http://schemas.openxmlformats.org/officeDocument/2006/relationships/slide" Target="/ppt/slides/slide1.xml" Id="R46047117c4934423" /><Relationship Type="http://schemas.openxmlformats.org/officeDocument/2006/relationships/slide" Target="/ppt/slides/slide2.xml" Id="R1b9428126be7484d" /><Relationship Type="http://schemas.openxmlformats.org/officeDocument/2006/relationships/slide" Target="/ppt/slides/slide3.xml" Id="R929f2256397d4825" /><Relationship Type="http://schemas.openxmlformats.org/officeDocument/2006/relationships/slide" Target="/ppt/slides/slide4.xml" Id="Rf0d79afa1a7242a1" /><Relationship Type="http://schemas.openxmlformats.org/officeDocument/2006/relationships/slide" Target="/ppt/slides/slide5.xml" Id="Rf7e36772460e406b" /><Relationship Type="http://schemas.openxmlformats.org/officeDocument/2006/relationships/slide" Target="/ppt/slides/slide6.xml" Id="R5f2b4fa2d42b44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a28d90a96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c1b27f7546ba" /><Relationship Type="http://schemas.openxmlformats.org/officeDocument/2006/relationships/theme" Target="/ppt/slideMasters/theme/theme1.xml" Id="R8ebd1a227aae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0c1b27f7546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e8a505ca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4d8f8749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8d816e2984b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afe5456e1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f4cadd613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1b2a0af09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