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09c9c891de45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146d516a74689"/>
  </p:sldMasterIdLst>
  <p:sldIdLst>
    <p:sldId xmlns:r="http://schemas.openxmlformats.org/officeDocument/2006/relationships" id="256" r:id="R4e6503c11c1348df"/>
    <p:sldId xmlns:r="http://schemas.openxmlformats.org/officeDocument/2006/relationships" id="257" r:id="R34a3bfe44d7a4121"/>
    <p:sldId xmlns:r="http://schemas.openxmlformats.org/officeDocument/2006/relationships" id="258" r:id="Rfa2664fa1ba44a4c"/>
    <p:sldId xmlns:r="http://schemas.openxmlformats.org/officeDocument/2006/relationships" id="259" r:id="R6c7526dea2ea4617"/>
    <p:sldId xmlns:r="http://schemas.openxmlformats.org/officeDocument/2006/relationships" id="260" r:id="Rbdcf6a9c7e3d44a2"/>
    <p:sldId xmlns:r="http://schemas.openxmlformats.org/officeDocument/2006/relationships" id="261" r:id="Re465f543c7bc4eda"/>
    <p:sldId xmlns:r="http://schemas.openxmlformats.org/officeDocument/2006/relationships" id="262" r:id="R9075a869a3ce4e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146d516a74689" /><Relationship Type="http://schemas.openxmlformats.org/officeDocument/2006/relationships/slide" Target="/ppt/slides/slide1.xml" Id="R4e6503c11c1348df" /><Relationship Type="http://schemas.openxmlformats.org/officeDocument/2006/relationships/slide" Target="/ppt/slides/slide2.xml" Id="R34a3bfe44d7a4121" /><Relationship Type="http://schemas.openxmlformats.org/officeDocument/2006/relationships/slide" Target="/ppt/slides/slide3.xml" Id="Rfa2664fa1ba44a4c" /><Relationship Type="http://schemas.openxmlformats.org/officeDocument/2006/relationships/slide" Target="/ppt/slides/slide4.xml" Id="R6c7526dea2ea4617" /><Relationship Type="http://schemas.openxmlformats.org/officeDocument/2006/relationships/slide" Target="/ppt/slides/slide5.xml" Id="Rbdcf6a9c7e3d44a2" /><Relationship Type="http://schemas.openxmlformats.org/officeDocument/2006/relationships/slide" Target="/ppt/slides/slide6.xml" Id="Re465f543c7bc4eda" /><Relationship Type="http://schemas.openxmlformats.org/officeDocument/2006/relationships/slide" Target="/ppt/slides/slide7.xml" Id="R9075a869a3ce4e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9710d3fab44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3fa0125bf486c" /><Relationship Type="http://schemas.openxmlformats.org/officeDocument/2006/relationships/theme" Target="/ppt/slideMasters/theme/theme1.xml" Id="Re385a5ec072f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33fa0125bf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da47a2106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c6a1d59f840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f1f2c63a44e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1053bd37742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4ba306f914d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5fb9458f041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700adf92942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 HALVORSEN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HALVORSEN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38 020 906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1 074 065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7 795 840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14 406 919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RYNNING-TØNNESEN MAGNUS E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MODELLVERKSTED AS  –  28,9 %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MODELLVERKSTED AS  –  26,3 %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STORDAL ASGEIR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Rosenborggata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23 38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www.sh-arkitekter.no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976 842 006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