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5b6d323c1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107670b4e4cab"/>
  </p:sldMasterIdLst>
  <p:sldIdLst>
    <p:sldId xmlns:r="http://schemas.openxmlformats.org/officeDocument/2006/relationships" id="256" r:id="R956ccfb1827347c5"/>
    <p:sldId xmlns:r="http://schemas.openxmlformats.org/officeDocument/2006/relationships" id="257" r:id="R597cf1570c5d4674"/>
    <p:sldId xmlns:r="http://schemas.openxmlformats.org/officeDocument/2006/relationships" id="258" r:id="R7e0fc34099214158"/>
    <p:sldId xmlns:r="http://schemas.openxmlformats.org/officeDocument/2006/relationships" id="259" r:id="R734db74432ca43e4"/>
    <p:sldId xmlns:r="http://schemas.openxmlformats.org/officeDocument/2006/relationships" id="260" r:id="R44fb49afe728469b"/>
    <p:sldId xmlns:r="http://schemas.openxmlformats.org/officeDocument/2006/relationships" id="261" r:id="Ra7dc79fa1a2140ca"/>
    <p:sldId xmlns:r="http://schemas.openxmlformats.org/officeDocument/2006/relationships" id="262" r:id="R0f0838dd9367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107670b4e4cab" /><Relationship Type="http://schemas.openxmlformats.org/officeDocument/2006/relationships/slide" Target="/ppt/slides/slide1.xml" Id="R956ccfb1827347c5" /><Relationship Type="http://schemas.openxmlformats.org/officeDocument/2006/relationships/slide" Target="/ppt/slides/slide2.xml" Id="R597cf1570c5d4674" /><Relationship Type="http://schemas.openxmlformats.org/officeDocument/2006/relationships/slide" Target="/ppt/slides/slide3.xml" Id="R7e0fc34099214158" /><Relationship Type="http://schemas.openxmlformats.org/officeDocument/2006/relationships/slide" Target="/ppt/slides/slide4.xml" Id="R734db74432ca43e4" /><Relationship Type="http://schemas.openxmlformats.org/officeDocument/2006/relationships/slide" Target="/ppt/slides/slide5.xml" Id="R44fb49afe728469b" /><Relationship Type="http://schemas.openxmlformats.org/officeDocument/2006/relationships/slide" Target="/ppt/slides/slide6.xml" Id="Ra7dc79fa1a2140ca" /><Relationship Type="http://schemas.openxmlformats.org/officeDocument/2006/relationships/slide" Target="/ppt/slides/slide7.xml" Id="R0f0838dd9367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2eb00dadd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11222dc094ed9" /><Relationship Type="http://schemas.openxmlformats.org/officeDocument/2006/relationships/theme" Target="/ppt/slideMasters/theme/theme1.xml" Id="R3c9688f59b27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11222dc09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383279ab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5a3034ead42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aa9cdea4043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20dbd75b40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057fa4f82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558cb72244f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910a1b8e643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FABEL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FABEL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DONS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Holmenfaret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976 861 221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FABEL AS</a:t>
            </a:r>
          </a:p>
        </p:txBody>
      </p:sp>
    </p:spTree>
  </p:cSld>
  <p:clrMapOvr>
    <a:masterClrMapping xmlns:a="http://schemas.openxmlformats.org/drawingml/2006/main"/>
  </p:clrMapOvr>
</p:sld>
</file>