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94f6b6c70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b6762583b4160"/>
  </p:sldMasterIdLst>
  <p:sldIdLst>
    <p:sldId xmlns:r="http://schemas.openxmlformats.org/officeDocument/2006/relationships" id="256" r:id="Rcc7834d426094e93"/>
    <p:sldId xmlns:r="http://schemas.openxmlformats.org/officeDocument/2006/relationships" id="257" r:id="Rf4d6b26a6daa4402"/>
    <p:sldId xmlns:r="http://schemas.openxmlformats.org/officeDocument/2006/relationships" id="258" r:id="R68ee40b0a34c4a86"/>
    <p:sldId xmlns:r="http://schemas.openxmlformats.org/officeDocument/2006/relationships" id="259" r:id="Rdabfe40160dd461a"/>
    <p:sldId xmlns:r="http://schemas.openxmlformats.org/officeDocument/2006/relationships" id="260" r:id="R73e00753466e4894"/>
    <p:sldId xmlns:r="http://schemas.openxmlformats.org/officeDocument/2006/relationships" id="261" r:id="R385a3e116d0f47ae"/>
    <p:sldId xmlns:r="http://schemas.openxmlformats.org/officeDocument/2006/relationships" id="262" r:id="R395eba3147dc48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b6762583b4160" /><Relationship Type="http://schemas.openxmlformats.org/officeDocument/2006/relationships/slide" Target="/ppt/slides/slide1.xml" Id="Rcc7834d426094e93" /><Relationship Type="http://schemas.openxmlformats.org/officeDocument/2006/relationships/slide" Target="/ppt/slides/slide2.xml" Id="Rf4d6b26a6daa4402" /><Relationship Type="http://schemas.openxmlformats.org/officeDocument/2006/relationships/slide" Target="/ppt/slides/slide3.xml" Id="R68ee40b0a34c4a86" /><Relationship Type="http://schemas.openxmlformats.org/officeDocument/2006/relationships/slide" Target="/ppt/slides/slide4.xml" Id="Rdabfe40160dd461a" /><Relationship Type="http://schemas.openxmlformats.org/officeDocument/2006/relationships/slide" Target="/ppt/slides/slide5.xml" Id="R73e00753466e4894" /><Relationship Type="http://schemas.openxmlformats.org/officeDocument/2006/relationships/slide" Target="/ppt/slides/slide6.xml" Id="R385a3e116d0f47ae" /><Relationship Type="http://schemas.openxmlformats.org/officeDocument/2006/relationships/slide" Target="/ppt/slides/slide7.xml" Id="R395eba3147dc48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aaa22d58a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f610696254534" /><Relationship Type="http://schemas.openxmlformats.org/officeDocument/2006/relationships/theme" Target="/ppt/slideMasters/theme/theme1.xml" Id="R14f52d24e94e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f61069625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0977e7fdd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8e20e2304f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0ab1aca2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2c7048d10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75e23db0d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f60e2e1b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36e988ccf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