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3ae3dc65848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a25f70ef640db"/>
  </p:sldMasterIdLst>
  <p:sldIdLst>
    <p:sldId xmlns:r="http://schemas.openxmlformats.org/officeDocument/2006/relationships" id="256" r:id="R90de6f3806a34aeb"/>
    <p:sldId xmlns:r="http://schemas.openxmlformats.org/officeDocument/2006/relationships" id="257" r:id="Rdf39c367d4154f44"/>
    <p:sldId xmlns:r="http://schemas.openxmlformats.org/officeDocument/2006/relationships" id="258" r:id="R74af983b72994d4a"/>
    <p:sldId xmlns:r="http://schemas.openxmlformats.org/officeDocument/2006/relationships" id="259" r:id="R446e2516369d455e"/>
    <p:sldId xmlns:r="http://schemas.openxmlformats.org/officeDocument/2006/relationships" id="260" r:id="R836097576a274ff3"/>
    <p:sldId xmlns:r="http://schemas.openxmlformats.org/officeDocument/2006/relationships" id="261" r:id="R1e125235e7834f0c"/>
    <p:sldId xmlns:r="http://schemas.openxmlformats.org/officeDocument/2006/relationships" id="262" r:id="Rf8068b95b9fd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a25f70ef640db" /><Relationship Type="http://schemas.openxmlformats.org/officeDocument/2006/relationships/slide" Target="/ppt/slides/slide1.xml" Id="R90de6f3806a34aeb" /><Relationship Type="http://schemas.openxmlformats.org/officeDocument/2006/relationships/slide" Target="/ppt/slides/slide2.xml" Id="Rdf39c367d4154f44" /><Relationship Type="http://schemas.openxmlformats.org/officeDocument/2006/relationships/slide" Target="/ppt/slides/slide3.xml" Id="R74af983b72994d4a" /><Relationship Type="http://schemas.openxmlformats.org/officeDocument/2006/relationships/slide" Target="/ppt/slides/slide4.xml" Id="R446e2516369d455e" /><Relationship Type="http://schemas.openxmlformats.org/officeDocument/2006/relationships/slide" Target="/ppt/slides/slide5.xml" Id="R836097576a274ff3" /><Relationship Type="http://schemas.openxmlformats.org/officeDocument/2006/relationships/slide" Target="/ppt/slides/slide6.xml" Id="R1e125235e7834f0c" /><Relationship Type="http://schemas.openxmlformats.org/officeDocument/2006/relationships/slide" Target="/ppt/slides/slide7.xml" Id="Rf8068b95b9fd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158f3024e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b9a7099b64069" /><Relationship Type="http://schemas.openxmlformats.org/officeDocument/2006/relationships/theme" Target="/ppt/slideMasters/theme/theme1.xml" Id="Rd7636990593d46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b9a7099b6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9043756b0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3f63bbd84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711f235e4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596b2b38343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da4c3a134c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d8c918630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966282eb7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GRÆNDSENS SKOTØIMAGAZIN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GRÆNDSENS SKOTØIMAGAZIN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65 244 501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6 594 890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4 909 824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13 035 530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48 460 149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MAVIE AS  –  39,2 %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VINCHY AS  –  39,2 %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SCARPO AS  –  21,6 %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976 890 159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GRÆNDSENS SKOTØIMAGAZIN AS</a:t>
            </a:r>
          </a:p>
        </p:txBody>
      </p:sp>
    </p:spTree>
  </p:cSld>
  <p:clrMapOvr>
    <a:masterClrMapping xmlns:a="http://schemas.openxmlformats.org/drawingml/2006/main"/>
  </p:clrMapOvr>
</p:sld>
</file>