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622d926c6b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7558c71b74234"/>
  </p:sldMasterIdLst>
  <p:sldIdLst>
    <p:sldId xmlns:r="http://schemas.openxmlformats.org/officeDocument/2006/relationships" id="256" r:id="Ra884e7dd61094047"/>
    <p:sldId xmlns:r="http://schemas.openxmlformats.org/officeDocument/2006/relationships" id="257" r:id="R889a070fc3d341e1"/>
    <p:sldId xmlns:r="http://schemas.openxmlformats.org/officeDocument/2006/relationships" id="258" r:id="Rc1e26d3f16af497e"/>
    <p:sldId xmlns:r="http://schemas.openxmlformats.org/officeDocument/2006/relationships" id="259" r:id="Recd9a58d43064ab1"/>
    <p:sldId xmlns:r="http://schemas.openxmlformats.org/officeDocument/2006/relationships" id="260" r:id="R1d9dc20fc1a64cc9"/>
    <p:sldId xmlns:r="http://schemas.openxmlformats.org/officeDocument/2006/relationships" id="261" r:id="Rb205f0e63db4440b"/>
    <p:sldId xmlns:r="http://schemas.openxmlformats.org/officeDocument/2006/relationships" id="262" r:id="Rabf8833180cb4d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7558c71b74234" /><Relationship Type="http://schemas.openxmlformats.org/officeDocument/2006/relationships/slide" Target="/ppt/slides/slide1.xml" Id="Ra884e7dd61094047" /><Relationship Type="http://schemas.openxmlformats.org/officeDocument/2006/relationships/slide" Target="/ppt/slides/slide2.xml" Id="R889a070fc3d341e1" /><Relationship Type="http://schemas.openxmlformats.org/officeDocument/2006/relationships/slide" Target="/ppt/slides/slide3.xml" Id="Rc1e26d3f16af497e" /><Relationship Type="http://schemas.openxmlformats.org/officeDocument/2006/relationships/slide" Target="/ppt/slides/slide4.xml" Id="Recd9a58d43064ab1" /><Relationship Type="http://schemas.openxmlformats.org/officeDocument/2006/relationships/slide" Target="/ppt/slides/slide5.xml" Id="R1d9dc20fc1a64cc9" /><Relationship Type="http://schemas.openxmlformats.org/officeDocument/2006/relationships/slide" Target="/ppt/slides/slide6.xml" Id="Rb205f0e63db4440b" /><Relationship Type="http://schemas.openxmlformats.org/officeDocument/2006/relationships/slide" Target="/ppt/slides/slide7.xml" Id="Rabf8833180cb4d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40a58dbe2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aaef669594593" /><Relationship Type="http://schemas.openxmlformats.org/officeDocument/2006/relationships/theme" Target="/ppt/slideMasters/theme/theme1.xml" Id="Rf4cca0448270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aaef66959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53ebf3827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76dc9cfff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62414e03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5e8b3746c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0a75f0d64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a65ffc5b49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c4469d490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LAGRUD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 GJERMUND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VALDRESFJELLA HUS-OG HYTTEBYGG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