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e0a19e8ffd4b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49edc3be2b4483"/>
  </p:sldMasterIdLst>
  <p:sldIdLst>
    <p:sldId xmlns:r="http://schemas.openxmlformats.org/officeDocument/2006/relationships" id="256" r:id="R3ee47e2493cc4a47"/>
    <p:sldId xmlns:r="http://schemas.openxmlformats.org/officeDocument/2006/relationships" id="257" r:id="R6ce564ead7fc4a95"/>
    <p:sldId xmlns:r="http://schemas.openxmlformats.org/officeDocument/2006/relationships" id="258" r:id="R5b298483a7fe41a3"/>
    <p:sldId xmlns:r="http://schemas.openxmlformats.org/officeDocument/2006/relationships" id="259" r:id="R4fff4faae08f46a5"/>
    <p:sldId xmlns:r="http://schemas.openxmlformats.org/officeDocument/2006/relationships" id="260" r:id="Rbdc448c9a7664fd1"/>
    <p:sldId xmlns:r="http://schemas.openxmlformats.org/officeDocument/2006/relationships" id="261" r:id="R41c64b2d0e894807"/>
    <p:sldId xmlns:r="http://schemas.openxmlformats.org/officeDocument/2006/relationships" id="262" r:id="Rbdb93fd0843f47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49edc3be2b4483" /><Relationship Type="http://schemas.openxmlformats.org/officeDocument/2006/relationships/slide" Target="/ppt/slides/slide1.xml" Id="R3ee47e2493cc4a47" /><Relationship Type="http://schemas.openxmlformats.org/officeDocument/2006/relationships/slide" Target="/ppt/slides/slide2.xml" Id="R6ce564ead7fc4a95" /><Relationship Type="http://schemas.openxmlformats.org/officeDocument/2006/relationships/slide" Target="/ppt/slides/slide3.xml" Id="R5b298483a7fe41a3" /><Relationship Type="http://schemas.openxmlformats.org/officeDocument/2006/relationships/slide" Target="/ppt/slides/slide4.xml" Id="R4fff4faae08f46a5" /><Relationship Type="http://schemas.openxmlformats.org/officeDocument/2006/relationships/slide" Target="/ppt/slides/slide5.xml" Id="Rbdc448c9a7664fd1" /><Relationship Type="http://schemas.openxmlformats.org/officeDocument/2006/relationships/slide" Target="/ppt/slides/slide6.xml" Id="R41c64b2d0e894807" /><Relationship Type="http://schemas.openxmlformats.org/officeDocument/2006/relationships/slide" Target="/ppt/slides/slide7.xml" Id="Rbdb93fd0843f47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157a9d28541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928709607409d" /><Relationship Type="http://schemas.openxmlformats.org/officeDocument/2006/relationships/theme" Target="/ppt/slideMasters/theme/theme1.xml" Id="Redc59c6f6d7b44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492870960740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24c25463b4c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d0e5f16a343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3af71da1940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1a64508a247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4f98a21e64b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3216d4b914b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beb233bd245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HAGEN AS ble etablert [år] og holder til i Rendalen.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38 709 389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2 321 796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5 584 758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16 909 600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PER  –  83,0 %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AKRE SIGVALD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FÜRST JAN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VELTEN TROND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Engerdalsveien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2485 Rendalen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post@perhagenas.no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976 911 032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HAGEN AS</a:t>
            </a:r>
          </a:p>
        </p:txBody>
      </p:sp>
    </p:spTree>
  </p:cSld>
  <p:clrMapOvr>
    <a:masterClrMapping xmlns:a="http://schemas.openxmlformats.org/drawingml/2006/main"/>
  </p:clrMapOvr>
</p:sld>
</file>