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75ea6588c54b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abe6c0e8214379"/>
  </p:sldMasterIdLst>
  <p:sldIdLst>
    <p:sldId xmlns:r="http://schemas.openxmlformats.org/officeDocument/2006/relationships" id="256" r:id="R306ef3e825814872"/>
    <p:sldId xmlns:r="http://schemas.openxmlformats.org/officeDocument/2006/relationships" id="257" r:id="R6b0ed5de8f254f49"/>
    <p:sldId xmlns:r="http://schemas.openxmlformats.org/officeDocument/2006/relationships" id="258" r:id="Rc63b33de77004257"/>
    <p:sldId xmlns:r="http://schemas.openxmlformats.org/officeDocument/2006/relationships" id="259" r:id="R2b0b2a7434d948cf"/>
    <p:sldId xmlns:r="http://schemas.openxmlformats.org/officeDocument/2006/relationships" id="260" r:id="Rc1fd8f00ff71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be6c0e8214379" /><Relationship Type="http://schemas.openxmlformats.org/officeDocument/2006/relationships/slide" Target="/ppt/slides/slide1.xml" Id="R306ef3e825814872" /><Relationship Type="http://schemas.openxmlformats.org/officeDocument/2006/relationships/slide" Target="/ppt/slides/slide2.xml" Id="R6b0ed5de8f254f49" /><Relationship Type="http://schemas.openxmlformats.org/officeDocument/2006/relationships/slide" Target="/ppt/slides/slide3.xml" Id="Rc63b33de77004257" /><Relationship Type="http://schemas.openxmlformats.org/officeDocument/2006/relationships/slide" Target="/ppt/slides/slide4.xml" Id="R2b0b2a7434d948cf" /><Relationship Type="http://schemas.openxmlformats.org/officeDocument/2006/relationships/slide" Target="/ppt/slides/slide5.xml" Id="Rc1fd8f00ff71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39563f62a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bb51c872e4e06" /><Relationship Type="http://schemas.openxmlformats.org/officeDocument/2006/relationships/theme" Target="/ppt/slideMasters/theme/theme1.xml" Id="R155ea2a0bb91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bb51c872e4e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f54254084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927c13b0845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3b293fb4040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18d9d78b4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acc7121d3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