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cabc29547c47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914bff642b4f7d"/>
  </p:sldMasterIdLst>
  <p:sldIdLst>
    <p:sldId xmlns:r="http://schemas.openxmlformats.org/officeDocument/2006/relationships" id="256" r:id="R7dd567dc280844fe"/>
    <p:sldId xmlns:r="http://schemas.openxmlformats.org/officeDocument/2006/relationships" id="257" r:id="Rd1aa4742221144e5"/>
    <p:sldId xmlns:r="http://schemas.openxmlformats.org/officeDocument/2006/relationships" id="258" r:id="Rcd9b1db661f54e50"/>
    <p:sldId xmlns:r="http://schemas.openxmlformats.org/officeDocument/2006/relationships" id="259" r:id="Rc6efb17a3b344776"/>
    <p:sldId xmlns:r="http://schemas.openxmlformats.org/officeDocument/2006/relationships" id="260" r:id="Rfb8e199466054d78"/>
    <p:sldId xmlns:r="http://schemas.openxmlformats.org/officeDocument/2006/relationships" id="261" r:id="R6270e64d42124e08"/>
    <p:sldId xmlns:r="http://schemas.openxmlformats.org/officeDocument/2006/relationships" id="262" r:id="R1f68ba7440024d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914bff642b4f7d" /><Relationship Type="http://schemas.openxmlformats.org/officeDocument/2006/relationships/slide" Target="/ppt/slides/slide1.xml" Id="R7dd567dc280844fe" /><Relationship Type="http://schemas.openxmlformats.org/officeDocument/2006/relationships/slide" Target="/ppt/slides/slide2.xml" Id="Rd1aa4742221144e5" /><Relationship Type="http://schemas.openxmlformats.org/officeDocument/2006/relationships/slide" Target="/ppt/slides/slide3.xml" Id="Rcd9b1db661f54e50" /><Relationship Type="http://schemas.openxmlformats.org/officeDocument/2006/relationships/slide" Target="/ppt/slides/slide4.xml" Id="Rc6efb17a3b344776" /><Relationship Type="http://schemas.openxmlformats.org/officeDocument/2006/relationships/slide" Target="/ppt/slides/slide5.xml" Id="Rfb8e199466054d78" /><Relationship Type="http://schemas.openxmlformats.org/officeDocument/2006/relationships/slide" Target="/ppt/slides/slide6.xml" Id="R6270e64d42124e08" /><Relationship Type="http://schemas.openxmlformats.org/officeDocument/2006/relationships/slide" Target="/ppt/slides/slide7.xml" Id="R1f68ba7440024d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ef763d44240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9acf54bd347d2" /><Relationship Type="http://schemas.openxmlformats.org/officeDocument/2006/relationships/theme" Target="/ppt/slideMasters/theme/theme1.xml" Id="R7a35bc43c33d49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d9acf54bd347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61eaa794e45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bcbc65a914b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a7d27954149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7559c904e45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96d6b26c348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c4ea6c07a4d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4a8c5a61f45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MIDTBØ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EIENDOM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866 965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1 632 688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7 594 588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JARLE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MAY SYNNØVE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MARIUS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