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a6d86ea06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659ed79754890"/>
  </p:sldMasterIdLst>
  <p:sldIdLst>
    <p:sldId xmlns:r="http://schemas.openxmlformats.org/officeDocument/2006/relationships" id="256" r:id="R0e7db23208914e2f"/>
    <p:sldId xmlns:r="http://schemas.openxmlformats.org/officeDocument/2006/relationships" id="257" r:id="R0ad429c1b2c946fb"/>
    <p:sldId xmlns:r="http://schemas.openxmlformats.org/officeDocument/2006/relationships" id="258" r:id="R874baa984b094dc5"/>
    <p:sldId xmlns:r="http://schemas.openxmlformats.org/officeDocument/2006/relationships" id="259" r:id="R130a3e75164e417c"/>
    <p:sldId xmlns:r="http://schemas.openxmlformats.org/officeDocument/2006/relationships" id="260" r:id="R2b2def30925f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659ed79754890" /><Relationship Type="http://schemas.openxmlformats.org/officeDocument/2006/relationships/slide" Target="/ppt/slides/slide1.xml" Id="R0e7db23208914e2f" /><Relationship Type="http://schemas.openxmlformats.org/officeDocument/2006/relationships/slide" Target="/ppt/slides/slide2.xml" Id="R0ad429c1b2c946fb" /><Relationship Type="http://schemas.openxmlformats.org/officeDocument/2006/relationships/slide" Target="/ppt/slides/slide3.xml" Id="R874baa984b094dc5" /><Relationship Type="http://schemas.openxmlformats.org/officeDocument/2006/relationships/slide" Target="/ppt/slides/slide4.xml" Id="R130a3e75164e417c" /><Relationship Type="http://schemas.openxmlformats.org/officeDocument/2006/relationships/slide" Target="/ppt/slides/slide5.xml" Id="R2b2def30925f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73a8ad81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aa7c2de7d41e4" /><Relationship Type="http://schemas.openxmlformats.org/officeDocument/2006/relationships/theme" Target="/ppt/slideMasters/theme/theme1.xml" Id="R73eed27030af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aa7c2de7d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6e1c9b31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ced7832d6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7a550fb55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00e81dd6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23bf4739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BINO BARNEKLÆR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BINO BARNEKLÆR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