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f702a6e68441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1056fd3474bf0"/>
  </p:sldMasterIdLst>
  <p:sldIdLst>
    <p:sldId xmlns:r="http://schemas.openxmlformats.org/officeDocument/2006/relationships" id="256" r:id="R0253106da252422f"/>
    <p:sldId xmlns:r="http://schemas.openxmlformats.org/officeDocument/2006/relationships" id="257" r:id="Re7a71cd244244047"/>
    <p:sldId xmlns:r="http://schemas.openxmlformats.org/officeDocument/2006/relationships" id="258" r:id="Rbe33e37711a34ced"/>
    <p:sldId xmlns:r="http://schemas.openxmlformats.org/officeDocument/2006/relationships" id="259" r:id="R78fc01ec4bc5483c"/>
    <p:sldId xmlns:r="http://schemas.openxmlformats.org/officeDocument/2006/relationships" id="260" r:id="Rcaa631f1e09546ab"/>
    <p:sldId xmlns:r="http://schemas.openxmlformats.org/officeDocument/2006/relationships" id="261" r:id="Rc15194f7915541a7"/>
    <p:sldId xmlns:r="http://schemas.openxmlformats.org/officeDocument/2006/relationships" id="262" r:id="Rb0ad21cda3fc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1056fd3474bf0" /><Relationship Type="http://schemas.openxmlformats.org/officeDocument/2006/relationships/slide" Target="/ppt/slides/slide1.xml" Id="R0253106da252422f" /><Relationship Type="http://schemas.openxmlformats.org/officeDocument/2006/relationships/slide" Target="/ppt/slides/slide2.xml" Id="Re7a71cd244244047" /><Relationship Type="http://schemas.openxmlformats.org/officeDocument/2006/relationships/slide" Target="/ppt/slides/slide3.xml" Id="Rbe33e37711a34ced" /><Relationship Type="http://schemas.openxmlformats.org/officeDocument/2006/relationships/slide" Target="/ppt/slides/slide4.xml" Id="R78fc01ec4bc5483c" /><Relationship Type="http://schemas.openxmlformats.org/officeDocument/2006/relationships/slide" Target="/ppt/slides/slide5.xml" Id="Rcaa631f1e09546ab" /><Relationship Type="http://schemas.openxmlformats.org/officeDocument/2006/relationships/slide" Target="/ppt/slides/slide6.xml" Id="Rc15194f7915541a7" /><Relationship Type="http://schemas.openxmlformats.org/officeDocument/2006/relationships/slide" Target="/ppt/slides/slide7.xml" Id="Rb0ad21cda3fc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52ac2a29b44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0540ab3704e55" /><Relationship Type="http://schemas.openxmlformats.org/officeDocument/2006/relationships/theme" Target="/ppt/slideMasters/theme/theme1.xml" Id="R9f605430e71f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0540ab370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7f85332724b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d164a463d48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51a664d0a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ae24755044c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fd562395d45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9fd9f9be345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3266fc359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NAMDALSEID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NAMDALSEID REGNSKAP AS ble etablert [år] og holder til i Namdalseid.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10 222 126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490 566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3 113 697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FOLDEN JAN ERIK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HAMSTAD AASA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REINSBERG SIV ANITA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RØDSJØ UNNI MERETE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SVARTE SILJE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7750 Namdalseid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firmapost@namdregnskap.no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www.namdregnskap.no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976 944 194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