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29df7762e954ec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502e881893746c5"/>
  </p:sldMasterIdLst>
  <p:sldIdLst>
    <p:sldId xmlns:r="http://schemas.openxmlformats.org/officeDocument/2006/relationships" id="256" r:id="Rfd4b5691505f4f7b"/>
    <p:sldId xmlns:r="http://schemas.openxmlformats.org/officeDocument/2006/relationships" id="257" r:id="Rf7bf62a0e46c42c6"/>
    <p:sldId xmlns:r="http://schemas.openxmlformats.org/officeDocument/2006/relationships" id="258" r:id="R0659022595bb4b2c"/>
    <p:sldId xmlns:r="http://schemas.openxmlformats.org/officeDocument/2006/relationships" id="259" r:id="Rf31b72e019fe4fd9"/>
    <p:sldId xmlns:r="http://schemas.openxmlformats.org/officeDocument/2006/relationships" id="260" r:id="R2c3b66f1154048f1"/>
    <p:sldId xmlns:r="http://schemas.openxmlformats.org/officeDocument/2006/relationships" id="261" r:id="R5640ac0288e64a8d"/>
    <p:sldId xmlns:r="http://schemas.openxmlformats.org/officeDocument/2006/relationships" id="262" r:id="Rd1fd12f7a0bb457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502e881893746c5" /><Relationship Type="http://schemas.openxmlformats.org/officeDocument/2006/relationships/slide" Target="/ppt/slides/slide1.xml" Id="Rfd4b5691505f4f7b" /><Relationship Type="http://schemas.openxmlformats.org/officeDocument/2006/relationships/slide" Target="/ppt/slides/slide2.xml" Id="Rf7bf62a0e46c42c6" /><Relationship Type="http://schemas.openxmlformats.org/officeDocument/2006/relationships/slide" Target="/ppt/slides/slide3.xml" Id="R0659022595bb4b2c" /><Relationship Type="http://schemas.openxmlformats.org/officeDocument/2006/relationships/slide" Target="/ppt/slides/slide4.xml" Id="Rf31b72e019fe4fd9" /><Relationship Type="http://schemas.openxmlformats.org/officeDocument/2006/relationships/slide" Target="/ppt/slides/slide5.xml" Id="R2c3b66f1154048f1" /><Relationship Type="http://schemas.openxmlformats.org/officeDocument/2006/relationships/slide" Target="/ppt/slides/slide6.xml" Id="R5640ac0288e64a8d" /><Relationship Type="http://schemas.openxmlformats.org/officeDocument/2006/relationships/slide" Target="/ppt/slides/slide7.xml" Id="Rd1fd12f7a0bb457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f4ce696c0d9443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c723a825914cd5" /><Relationship Type="http://schemas.openxmlformats.org/officeDocument/2006/relationships/theme" Target="/ppt/slideMasters/theme/theme1.xml" Id="R30f4d669c92e4a6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5c723a825914cd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90d2236f68466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19d1c664f7449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33c939cb8c482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edf6d7a6f14a5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0a85fd0ec1477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8f82ae3be241d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283d9ac324446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STATKRAFT INDUSTRIAL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STATKRAFT INDUSTRIAL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STATKRAFT INDUSTRIAL HOLDING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STATKRAFT INDUSTRIAL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STATKRAFT INDUSTRIAL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STATKRAFT INDUSTRIAL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2 248 000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−6 284 000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1 823 674 000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13 208 684 000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14 672 392 000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STATKRAFT INDUSTRIAL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STATKRAFT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STATKRAFT INDUSTRIAL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Lilleakerveien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0283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24 06 70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976 967 771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STATKRAFT INDUSTRIAL HOLDING AS</a:t>
            </a:r>
          </a:p>
        </p:txBody>
      </p:sp>
    </p:spTree>
  </p:cSld>
  <p:clrMapOvr>
    <a:masterClrMapping xmlns:a="http://schemas.openxmlformats.org/drawingml/2006/main"/>
  </p:clrMapOvr>
</p:sld>
</file>