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c3b20d54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c6c6cba374c36"/>
  </p:sldMasterIdLst>
  <p:sldIdLst>
    <p:sldId xmlns:r="http://schemas.openxmlformats.org/officeDocument/2006/relationships" id="256" r:id="Rb56893b51d2947c5"/>
    <p:sldId xmlns:r="http://schemas.openxmlformats.org/officeDocument/2006/relationships" id="257" r:id="R57cd2f32d6fe4bac"/>
    <p:sldId xmlns:r="http://schemas.openxmlformats.org/officeDocument/2006/relationships" id="258" r:id="R0fe82ee851564703"/>
    <p:sldId xmlns:r="http://schemas.openxmlformats.org/officeDocument/2006/relationships" id="259" r:id="Rb21d36b91449416e"/>
    <p:sldId xmlns:r="http://schemas.openxmlformats.org/officeDocument/2006/relationships" id="260" r:id="Rfd21b61198384ddf"/>
    <p:sldId xmlns:r="http://schemas.openxmlformats.org/officeDocument/2006/relationships" id="261" r:id="R28159d5151384801"/>
    <p:sldId xmlns:r="http://schemas.openxmlformats.org/officeDocument/2006/relationships" id="262" r:id="Ra8d9c3680132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c6c6cba374c36" /><Relationship Type="http://schemas.openxmlformats.org/officeDocument/2006/relationships/slide" Target="/ppt/slides/slide1.xml" Id="Rb56893b51d2947c5" /><Relationship Type="http://schemas.openxmlformats.org/officeDocument/2006/relationships/slide" Target="/ppt/slides/slide2.xml" Id="R57cd2f32d6fe4bac" /><Relationship Type="http://schemas.openxmlformats.org/officeDocument/2006/relationships/slide" Target="/ppt/slides/slide3.xml" Id="R0fe82ee851564703" /><Relationship Type="http://schemas.openxmlformats.org/officeDocument/2006/relationships/slide" Target="/ppt/slides/slide4.xml" Id="Rb21d36b91449416e" /><Relationship Type="http://schemas.openxmlformats.org/officeDocument/2006/relationships/slide" Target="/ppt/slides/slide5.xml" Id="Rfd21b61198384ddf" /><Relationship Type="http://schemas.openxmlformats.org/officeDocument/2006/relationships/slide" Target="/ppt/slides/slide6.xml" Id="R28159d5151384801" /><Relationship Type="http://schemas.openxmlformats.org/officeDocument/2006/relationships/slide" Target="/ppt/slides/slide7.xml" Id="Ra8d9c3680132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03e92f7bf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66c7c9dc435e" /><Relationship Type="http://schemas.openxmlformats.org/officeDocument/2006/relationships/theme" Target="/ppt/slideMasters/theme/theme1.xml" Id="R066cab5db973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c66c7c9dc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00c319f6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98ca36c4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acb82c46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ec4a4dfb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2f23f81d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7c4c2716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db333209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