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9c01ef5d84d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3c828519c4f91"/>
  </p:sldMasterIdLst>
  <p:sldIdLst>
    <p:sldId xmlns:r="http://schemas.openxmlformats.org/officeDocument/2006/relationships" id="256" r:id="R4bdef9bfbea14103"/>
    <p:sldId xmlns:r="http://schemas.openxmlformats.org/officeDocument/2006/relationships" id="257" r:id="R2d70b82c92824efd"/>
    <p:sldId xmlns:r="http://schemas.openxmlformats.org/officeDocument/2006/relationships" id="258" r:id="R655c81dbd264424d"/>
    <p:sldId xmlns:r="http://schemas.openxmlformats.org/officeDocument/2006/relationships" id="259" r:id="Rf2da9b135fda4348"/>
    <p:sldId xmlns:r="http://schemas.openxmlformats.org/officeDocument/2006/relationships" id="260" r:id="R99e89f17c1eb40a1"/>
    <p:sldId xmlns:r="http://schemas.openxmlformats.org/officeDocument/2006/relationships" id="261" r:id="R0dc6a0bca098424d"/>
    <p:sldId xmlns:r="http://schemas.openxmlformats.org/officeDocument/2006/relationships" id="262" r:id="R0348f4c3c79b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3c828519c4f91" /><Relationship Type="http://schemas.openxmlformats.org/officeDocument/2006/relationships/slide" Target="/ppt/slides/slide1.xml" Id="R4bdef9bfbea14103" /><Relationship Type="http://schemas.openxmlformats.org/officeDocument/2006/relationships/slide" Target="/ppt/slides/slide2.xml" Id="R2d70b82c92824efd" /><Relationship Type="http://schemas.openxmlformats.org/officeDocument/2006/relationships/slide" Target="/ppt/slides/slide3.xml" Id="R655c81dbd264424d" /><Relationship Type="http://schemas.openxmlformats.org/officeDocument/2006/relationships/slide" Target="/ppt/slides/slide4.xml" Id="Rf2da9b135fda4348" /><Relationship Type="http://schemas.openxmlformats.org/officeDocument/2006/relationships/slide" Target="/ppt/slides/slide5.xml" Id="R99e89f17c1eb40a1" /><Relationship Type="http://schemas.openxmlformats.org/officeDocument/2006/relationships/slide" Target="/ppt/slides/slide6.xml" Id="R0dc6a0bca098424d" /><Relationship Type="http://schemas.openxmlformats.org/officeDocument/2006/relationships/slide" Target="/ppt/slides/slide7.xml" Id="R0348f4c3c79b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80603470d46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5b6168b48443f" /><Relationship Type="http://schemas.openxmlformats.org/officeDocument/2006/relationships/theme" Target="/ppt/slideMasters/theme/theme1.xml" Id="Rd7d04137d23744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25b6168b48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6f997c6234c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7ca01403f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c1dc43940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e74795ecc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77b08bcb4b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f9c90789e48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5e9025551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6 979 081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