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1556e8949b45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14c99da7d44416"/>
  </p:sldMasterIdLst>
  <p:sldIdLst>
    <p:sldId xmlns:r="http://schemas.openxmlformats.org/officeDocument/2006/relationships" id="256" r:id="Rd62f9311b1d74b86"/>
    <p:sldId xmlns:r="http://schemas.openxmlformats.org/officeDocument/2006/relationships" id="257" r:id="R59d97fe7ee69483a"/>
    <p:sldId xmlns:r="http://schemas.openxmlformats.org/officeDocument/2006/relationships" id="258" r:id="Re6eca2b05bd24fcf"/>
    <p:sldId xmlns:r="http://schemas.openxmlformats.org/officeDocument/2006/relationships" id="259" r:id="Rda72a541268842f6"/>
    <p:sldId xmlns:r="http://schemas.openxmlformats.org/officeDocument/2006/relationships" id="260" r:id="R44d445e87f1643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14c99da7d44416" /><Relationship Type="http://schemas.openxmlformats.org/officeDocument/2006/relationships/slide" Target="/ppt/slides/slide1.xml" Id="Rd62f9311b1d74b86" /><Relationship Type="http://schemas.openxmlformats.org/officeDocument/2006/relationships/slide" Target="/ppt/slides/slide2.xml" Id="R59d97fe7ee69483a" /><Relationship Type="http://schemas.openxmlformats.org/officeDocument/2006/relationships/slide" Target="/ppt/slides/slide3.xml" Id="Re6eca2b05bd24fcf" /><Relationship Type="http://schemas.openxmlformats.org/officeDocument/2006/relationships/slide" Target="/ppt/slides/slide4.xml" Id="Rda72a541268842f6" /><Relationship Type="http://schemas.openxmlformats.org/officeDocument/2006/relationships/slide" Target="/ppt/slides/slide5.xml" Id="R44d445e87f1643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6653033e94a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3d20577cb4ff5" /><Relationship Type="http://schemas.openxmlformats.org/officeDocument/2006/relationships/theme" Target="/ppt/slideMasters/theme/theme1.xml" Id="R58a042a8964046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83d20577cb4f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73c44416a48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0c050f4f04b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7936d38cd42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7915d1e1a4f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1e45fba914d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 SOKN ble etablert [år] og holder til i Rødberg.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3630 Rødberg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25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kirkekontoret@nore.kirken.no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SOKN</a:t>
            </a:r>
          </a:p>
        </p:txBody>
      </p:sp>
    </p:spTree>
  </p:cSld>
  <p:clrMapOvr>
    <a:masterClrMapping xmlns:a="http://schemas.openxmlformats.org/drawingml/2006/main"/>
  </p:clrMapOvr>
</p:sld>
</file>