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575b853978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6fe7755c84bde"/>
  </p:sldMasterIdLst>
  <p:sldIdLst>
    <p:sldId xmlns:r="http://schemas.openxmlformats.org/officeDocument/2006/relationships" id="256" r:id="Rbb1018c0476e46cb"/>
    <p:sldId xmlns:r="http://schemas.openxmlformats.org/officeDocument/2006/relationships" id="257" r:id="R01c96c992bdd4f15"/>
    <p:sldId xmlns:r="http://schemas.openxmlformats.org/officeDocument/2006/relationships" id="258" r:id="Rc23f6e3ea9114b36"/>
    <p:sldId xmlns:r="http://schemas.openxmlformats.org/officeDocument/2006/relationships" id="259" r:id="Rdbe207c6c3ea4878"/>
    <p:sldId xmlns:r="http://schemas.openxmlformats.org/officeDocument/2006/relationships" id="260" r:id="R843d49ab063e4c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6fe7755c84bde" /><Relationship Type="http://schemas.openxmlformats.org/officeDocument/2006/relationships/slide" Target="/ppt/slides/slide1.xml" Id="Rbb1018c0476e46cb" /><Relationship Type="http://schemas.openxmlformats.org/officeDocument/2006/relationships/slide" Target="/ppt/slides/slide2.xml" Id="R01c96c992bdd4f15" /><Relationship Type="http://schemas.openxmlformats.org/officeDocument/2006/relationships/slide" Target="/ppt/slides/slide3.xml" Id="Rc23f6e3ea9114b36" /><Relationship Type="http://schemas.openxmlformats.org/officeDocument/2006/relationships/slide" Target="/ppt/slides/slide4.xml" Id="Rdbe207c6c3ea4878" /><Relationship Type="http://schemas.openxmlformats.org/officeDocument/2006/relationships/slide" Target="/ppt/slides/slide5.xml" Id="R843d49ab063e4c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4db64731b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3a365723846fb" /><Relationship Type="http://schemas.openxmlformats.org/officeDocument/2006/relationships/theme" Target="/ppt/slideMasters/theme/theme1.xml" Id="Rf9d62db140d9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63a365723846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43f9c9fb7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ffa42bca0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a7b75a5fd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ac34f4d61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ccd77c583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