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4325234aae49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0e232864814887"/>
  </p:sldMasterIdLst>
  <p:sldIdLst>
    <p:sldId xmlns:r="http://schemas.openxmlformats.org/officeDocument/2006/relationships" id="256" r:id="R3ff243b35afb4586"/>
    <p:sldId xmlns:r="http://schemas.openxmlformats.org/officeDocument/2006/relationships" id="257" r:id="Ra88c8dceb5ad4a7e"/>
    <p:sldId xmlns:r="http://schemas.openxmlformats.org/officeDocument/2006/relationships" id="258" r:id="R9907c17114114e5f"/>
    <p:sldId xmlns:r="http://schemas.openxmlformats.org/officeDocument/2006/relationships" id="259" r:id="Rbd0daae56e004aff"/>
    <p:sldId xmlns:r="http://schemas.openxmlformats.org/officeDocument/2006/relationships" id="260" r:id="Re0803d0d33a241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e232864814887" /><Relationship Type="http://schemas.openxmlformats.org/officeDocument/2006/relationships/slide" Target="/ppt/slides/slide1.xml" Id="R3ff243b35afb4586" /><Relationship Type="http://schemas.openxmlformats.org/officeDocument/2006/relationships/slide" Target="/ppt/slides/slide2.xml" Id="Ra88c8dceb5ad4a7e" /><Relationship Type="http://schemas.openxmlformats.org/officeDocument/2006/relationships/slide" Target="/ppt/slides/slide3.xml" Id="R9907c17114114e5f" /><Relationship Type="http://schemas.openxmlformats.org/officeDocument/2006/relationships/slide" Target="/ppt/slides/slide4.xml" Id="Rbd0daae56e004aff" /><Relationship Type="http://schemas.openxmlformats.org/officeDocument/2006/relationships/slide" Target="/ppt/slides/slide5.xml" Id="Re0803d0d33a241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29d802cba46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80103dfcb4a3a" /><Relationship Type="http://schemas.openxmlformats.org/officeDocument/2006/relationships/theme" Target="/ppt/slideMasters/theme/theme1.xml" Id="R26296b4630834b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080103dfcb4a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68ce0045d47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6547c773340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47874382c40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ecdac970246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85324b42d48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SÆLEN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SÆLEN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SÆLEN SOKN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SÆLEN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SÆLEN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SÆLEN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5141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22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saelen.menighet@bergen.kirken.no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www.bergen.kirken.no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SÆLEN SOKN</a:t>
            </a:r>
          </a:p>
        </p:txBody>
      </p:sp>
    </p:spTree>
  </p:cSld>
  <p:clrMapOvr>
    <a:masterClrMapping xmlns:a="http://schemas.openxmlformats.org/drawingml/2006/main"/>
  </p:clrMapOvr>
</p:sld>
</file>