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71eb77c4024f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c9ca22cb7c4ef5"/>
  </p:sldMasterIdLst>
  <p:sldIdLst>
    <p:sldId xmlns:r="http://schemas.openxmlformats.org/officeDocument/2006/relationships" id="256" r:id="R90bee6f0a10942d5"/>
    <p:sldId xmlns:r="http://schemas.openxmlformats.org/officeDocument/2006/relationships" id="257" r:id="R4287bb8bd3764fe7"/>
    <p:sldId xmlns:r="http://schemas.openxmlformats.org/officeDocument/2006/relationships" id="258" r:id="Ra214f891c1ed49af"/>
    <p:sldId xmlns:r="http://schemas.openxmlformats.org/officeDocument/2006/relationships" id="259" r:id="R6aa83e22e54c4d77"/>
    <p:sldId xmlns:r="http://schemas.openxmlformats.org/officeDocument/2006/relationships" id="260" r:id="R7641a208062b4f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9ca22cb7c4ef5" /><Relationship Type="http://schemas.openxmlformats.org/officeDocument/2006/relationships/slide" Target="/ppt/slides/slide1.xml" Id="R90bee6f0a10942d5" /><Relationship Type="http://schemas.openxmlformats.org/officeDocument/2006/relationships/slide" Target="/ppt/slides/slide2.xml" Id="R4287bb8bd3764fe7" /><Relationship Type="http://schemas.openxmlformats.org/officeDocument/2006/relationships/slide" Target="/ppt/slides/slide3.xml" Id="Ra214f891c1ed49af" /><Relationship Type="http://schemas.openxmlformats.org/officeDocument/2006/relationships/slide" Target="/ppt/slides/slide4.xml" Id="R6aa83e22e54c4d77" /><Relationship Type="http://schemas.openxmlformats.org/officeDocument/2006/relationships/slide" Target="/ppt/slides/slide5.xml" Id="R7641a208062b4f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a9e193ea7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b8a0734af4f81" /><Relationship Type="http://schemas.openxmlformats.org/officeDocument/2006/relationships/theme" Target="/ppt/slideMasters/theme/theme1.xml" Id="R88ca0203e91247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b8a0734af4f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9c70bcbbe44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5303844114f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248a697d343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6ffe53e3e44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cb07fefef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SKJOLD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 SOKN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Skjoldlia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5236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71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www.kirken.no/nb-NO/fellesrad/Bergen/menigheter/Skjold-menighet/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SOKN</a:t>
            </a:r>
          </a:p>
        </p:txBody>
      </p:sp>
    </p:spTree>
  </p:cSld>
  <p:clrMapOvr>
    <a:masterClrMapping xmlns:a="http://schemas.openxmlformats.org/drawingml/2006/main"/>
  </p:clrMapOvr>
</p:sld>
</file>