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d34cc29f9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fd4442a1f4062"/>
  </p:sldMasterIdLst>
  <p:sldIdLst>
    <p:sldId xmlns:r="http://schemas.openxmlformats.org/officeDocument/2006/relationships" id="256" r:id="R82e8dd7f1ed94cb4"/>
    <p:sldId xmlns:r="http://schemas.openxmlformats.org/officeDocument/2006/relationships" id="257" r:id="Rfafd751dbd554b6a"/>
    <p:sldId xmlns:r="http://schemas.openxmlformats.org/officeDocument/2006/relationships" id="258" r:id="R44f0555d266149c3"/>
    <p:sldId xmlns:r="http://schemas.openxmlformats.org/officeDocument/2006/relationships" id="259" r:id="R4ca93506230a4925"/>
    <p:sldId xmlns:r="http://schemas.openxmlformats.org/officeDocument/2006/relationships" id="260" r:id="Rd97ab7784208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fd4442a1f4062" /><Relationship Type="http://schemas.openxmlformats.org/officeDocument/2006/relationships/slide" Target="/ppt/slides/slide1.xml" Id="R82e8dd7f1ed94cb4" /><Relationship Type="http://schemas.openxmlformats.org/officeDocument/2006/relationships/slide" Target="/ppt/slides/slide2.xml" Id="Rfafd751dbd554b6a" /><Relationship Type="http://schemas.openxmlformats.org/officeDocument/2006/relationships/slide" Target="/ppt/slides/slide3.xml" Id="R44f0555d266149c3" /><Relationship Type="http://schemas.openxmlformats.org/officeDocument/2006/relationships/slide" Target="/ppt/slides/slide4.xml" Id="R4ca93506230a4925" /><Relationship Type="http://schemas.openxmlformats.org/officeDocument/2006/relationships/slide" Target="/ppt/slides/slide5.xml" Id="Rd97ab7784208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30a78d588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fc68b9fc24ec6" /><Relationship Type="http://schemas.openxmlformats.org/officeDocument/2006/relationships/theme" Target="/ppt/slideMasters/theme/theme1.xml" Id="Rfee25216c3e7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fc68b9fc24e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6d69c2b02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114dd9f7642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535dee5c148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3fce93c5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dc90a12fa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KIRKELIGE FELLESRÅD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post2.bergen@kirken.no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kirken.no/bergen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KIRKELIGE FELLESRÅD</a:t>
            </a:r>
          </a:p>
        </p:txBody>
      </p:sp>
    </p:spTree>
  </p:cSld>
  <p:clrMapOvr>
    <a:masterClrMapping xmlns:a="http://schemas.openxmlformats.org/drawingml/2006/main"/>
  </p:clrMapOvr>
</p:sld>
</file>