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784f8696ab48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5a0eb892cb4ff6"/>
  </p:sldMasterIdLst>
  <p:sldIdLst>
    <p:sldId xmlns:r="http://schemas.openxmlformats.org/officeDocument/2006/relationships" id="256" r:id="Rf137f3138522407f"/>
    <p:sldId xmlns:r="http://schemas.openxmlformats.org/officeDocument/2006/relationships" id="257" r:id="R0df3ce3cc7c14ac3"/>
    <p:sldId xmlns:r="http://schemas.openxmlformats.org/officeDocument/2006/relationships" id="258" r:id="R04dc2ec4c88e418b"/>
    <p:sldId xmlns:r="http://schemas.openxmlformats.org/officeDocument/2006/relationships" id="259" r:id="Rf506c0c217cc4ac1"/>
    <p:sldId xmlns:r="http://schemas.openxmlformats.org/officeDocument/2006/relationships" id="260" r:id="Rb0e20d5cf87242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5a0eb892cb4ff6" /><Relationship Type="http://schemas.openxmlformats.org/officeDocument/2006/relationships/slide" Target="/ppt/slides/slide1.xml" Id="Rf137f3138522407f" /><Relationship Type="http://schemas.openxmlformats.org/officeDocument/2006/relationships/slide" Target="/ppt/slides/slide2.xml" Id="R0df3ce3cc7c14ac3" /><Relationship Type="http://schemas.openxmlformats.org/officeDocument/2006/relationships/slide" Target="/ppt/slides/slide3.xml" Id="R04dc2ec4c88e418b" /><Relationship Type="http://schemas.openxmlformats.org/officeDocument/2006/relationships/slide" Target="/ppt/slides/slide4.xml" Id="Rf506c0c217cc4ac1" /><Relationship Type="http://schemas.openxmlformats.org/officeDocument/2006/relationships/slide" Target="/ppt/slides/slide5.xml" Id="Rb0e20d5cf87242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620c295db244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f2f7f2e1545f0" /><Relationship Type="http://schemas.openxmlformats.org/officeDocument/2006/relationships/theme" Target="/ppt/slideMasters/theme/theme1.xml" Id="R608b0f7cead546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ff2f7f2e1545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5ec8c0b4641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b7be6d96644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c0fe38c5244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302fc3e974d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214dcdee143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RENNEBU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RENNEBU KIRKELIGE FELLESRÅD ble etablert [år] og holder til i Rennebu.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Kjerkveien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7391 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23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post@rennebu.kirken.no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976 998 650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RENNEBU KIRKELIGE FELLESRÅD</a:t>
            </a:r>
          </a:p>
        </p:txBody>
      </p:sp>
    </p:spTree>
  </p:cSld>
  <p:clrMapOvr>
    <a:masterClrMapping xmlns:a="http://schemas.openxmlformats.org/drawingml/2006/main"/>
  </p:clrMapOvr>
</p:sld>
</file>