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a07c4311243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5e40b9c6f04d62"/>
  </p:sldMasterIdLst>
  <p:sldIdLst>
    <p:sldId xmlns:r="http://schemas.openxmlformats.org/officeDocument/2006/relationships" id="256" r:id="Rfdeaf397c1ba452e"/>
    <p:sldId xmlns:r="http://schemas.openxmlformats.org/officeDocument/2006/relationships" id="257" r:id="R91155bd328054170"/>
    <p:sldId xmlns:r="http://schemas.openxmlformats.org/officeDocument/2006/relationships" id="258" r:id="Rf32e421478b64571"/>
    <p:sldId xmlns:r="http://schemas.openxmlformats.org/officeDocument/2006/relationships" id="259" r:id="R79c67369a52f47ef"/>
    <p:sldId xmlns:r="http://schemas.openxmlformats.org/officeDocument/2006/relationships" id="260" r:id="R57733cededde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e40b9c6f04d62" /><Relationship Type="http://schemas.openxmlformats.org/officeDocument/2006/relationships/slide" Target="/ppt/slides/slide1.xml" Id="Rfdeaf397c1ba452e" /><Relationship Type="http://schemas.openxmlformats.org/officeDocument/2006/relationships/slide" Target="/ppt/slides/slide2.xml" Id="R91155bd328054170" /><Relationship Type="http://schemas.openxmlformats.org/officeDocument/2006/relationships/slide" Target="/ppt/slides/slide3.xml" Id="Rf32e421478b64571" /><Relationship Type="http://schemas.openxmlformats.org/officeDocument/2006/relationships/slide" Target="/ppt/slides/slide4.xml" Id="R79c67369a52f47ef" /><Relationship Type="http://schemas.openxmlformats.org/officeDocument/2006/relationships/slide" Target="/ppt/slides/slide5.xml" Id="R57733cededde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07b7422b8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5a5a8af6d4a1c" /><Relationship Type="http://schemas.openxmlformats.org/officeDocument/2006/relationships/theme" Target="/ppt/slideMasters/theme/theme1.xml" Id="R03525e402ee0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5a5a8af6d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cd4118847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ecb65d7a1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dbab2d5cf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303cfedde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3442597374c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